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0" r:id="rId3"/>
    <p:sldId id="258" r:id="rId4"/>
    <p:sldId id="259" r:id="rId5"/>
    <p:sldId id="262" r:id="rId6"/>
    <p:sldId id="263" r:id="rId7"/>
    <p:sldId id="261" r:id="rId8"/>
    <p:sldId id="264" r:id="rId9"/>
    <p:sldId id="265" r:id="rId10"/>
    <p:sldId id="266" r:id="rId11"/>
    <p:sldId id="267" r:id="rId12"/>
    <p:sldId id="274" r:id="rId13"/>
    <p:sldId id="269" r:id="rId14"/>
    <p:sldId id="270" r:id="rId15"/>
    <p:sldId id="271" r:id="rId16"/>
    <p:sldId id="272" r:id="rId17"/>
    <p:sldId id="273" r:id="rId18"/>
    <p:sldId id="268" r:id="rId19"/>
    <p:sldId id="275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F65E04-3D64-4D4B-8145-D3B6DC99594E}" v="2" dt="2021-12-02T07:48:54.895"/>
    <p1510:client id="{45F82740-CD9F-4E8E-A7BE-90493CA17595}" v="3114" dt="2021-12-03T00:42:54.264"/>
    <p1510:client id="{7183ADC5-97DD-4088-B628-362D467BEE70}" v="2" dt="2021-12-02T10:19:14.718"/>
    <p1510:client id="{73E7B2D9-8EB8-45B4-8FC1-A97B541B33CA}" v="4" dt="2021-12-03T00:22:31.7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o Minseon" userId="75f52da7ad86209d" providerId="Windows Live" clId="Web-{7183ADC5-97DD-4088-B628-362D467BEE70}"/>
    <pc:docChg chg="modSld">
      <pc:chgData name="Cho Minseon" userId="75f52da7ad86209d" providerId="Windows Live" clId="Web-{7183ADC5-97DD-4088-B628-362D467BEE70}" dt="2021-12-02T10:19:14.718" v="1" actId="1076"/>
      <pc:docMkLst>
        <pc:docMk/>
      </pc:docMkLst>
      <pc:sldChg chg="addSp modSp">
        <pc:chgData name="Cho Minseon" userId="75f52da7ad86209d" providerId="Windows Live" clId="Web-{7183ADC5-97DD-4088-B628-362D467BEE70}" dt="2021-12-02T10:19:14.718" v="1" actId="1076"/>
        <pc:sldMkLst>
          <pc:docMk/>
          <pc:sldMk cId="3350924036" sldId="270"/>
        </pc:sldMkLst>
        <pc:picChg chg="add mod">
          <ac:chgData name="Cho Minseon" userId="75f52da7ad86209d" providerId="Windows Live" clId="Web-{7183ADC5-97DD-4088-B628-362D467BEE70}" dt="2021-12-02T10:19:14.718" v="1" actId="1076"/>
          <ac:picMkLst>
            <pc:docMk/>
            <pc:sldMk cId="3350924036" sldId="270"/>
            <ac:picMk id="3" creationId="{7888B042-53DB-431C-A688-1403CECF44F7}"/>
          </ac:picMkLst>
        </pc:picChg>
      </pc:sldChg>
    </pc:docChg>
  </pc:docChgLst>
  <pc:docChgLst>
    <pc:chgData name="Cho Minseon" userId="75f52da7ad86209d" providerId="Windows Live" clId="Web-{32F65E04-3D64-4D4B-8145-D3B6DC99594E}"/>
    <pc:docChg chg="addSld sldOrd">
      <pc:chgData name="Cho Minseon" userId="75f52da7ad86209d" providerId="Windows Live" clId="Web-{32F65E04-3D64-4D4B-8145-D3B6DC99594E}" dt="2021-12-02T07:48:54.895" v="1"/>
      <pc:docMkLst>
        <pc:docMk/>
      </pc:docMkLst>
      <pc:sldChg chg="add ord replId">
        <pc:chgData name="Cho Minseon" userId="75f52da7ad86209d" providerId="Windows Live" clId="Web-{32F65E04-3D64-4D4B-8145-D3B6DC99594E}" dt="2021-12-02T07:48:54.895" v="1"/>
        <pc:sldMkLst>
          <pc:docMk/>
          <pc:sldMk cId="915748320" sldId="261"/>
        </pc:sldMkLst>
      </pc:sldChg>
    </pc:docChg>
  </pc:docChgLst>
  <pc:docChgLst>
    <pc:chgData name="Cho Minseon" userId="75f52da7ad86209d" providerId="LiveId" clId="{45F82740-CD9F-4E8E-A7BE-90493CA17595}"/>
    <pc:docChg chg="undo custSel addSld delSld modSld sldOrd addMainMaster delMainMaster">
      <pc:chgData name="Cho Minseon" userId="75f52da7ad86209d" providerId="LiveId" clId="{45F82740-CD9F-4E8E-A7BE-90493CA17595}" dt="2021-12-03T00:42:54.264" v="7655" actId="114"/>
      <pc:docMkLst>
        <pc:docMk/>
      </pc:docMkLst>
      <pc:sldChg chg="addSp delSp modSp new mod modMedia setBg modClrScheme addAnim delAnim chgLayout">
        <pc:chgData name="Cho Minseon" userId="75f52da7ad86209d" providerId="LiveId" clId="{45F82740-CD9F-4E8E-A7BE-90493CA17595}" dt="2021-12-02T10:03:10.472" v="4733" actId="114"/>
        <pc:sldMkLst>
          <pc:docMk/>
          <pc:sldMk cId="3500838378" sldId="256"/>
        </pc:sldMkLst>
        <pc:spChg chg="mod">
          <ac:chgData name="Cho Minseon" userId="75f52da7ad86209d" providerId="LiveId" clId="{45F82740-CD9F-4E8E-A7BE-90493CA17595}" dt="2021-12-02T08:51:43.080" v="4523" actId="2711"/>
          <ac:spMkLst>
            <pc:docMk/>
            <pc:sldMk cId="3500838378" sldId="256"/>
            <ac:spMk id="2" creationId="{FD70D7F5-E6A3-47EF-8456-045896690DE3}"/>
          </ac:spMkLst>
        </pc:spChg>
        <pc:spChg chg="mod">
          <ac:chgData name="Cho Minseon" userId="75f52da7ad86209d" providerId="LiveId" clId="{45F82740-CD9F-4E8E-A7BE-90493CA17595}" dt="2021-12-02T10:03:10.472" v="4733" actId="114"/>
          <ac:spMkLst>
            <pc:docMk/>
            <pc:sldMk cId="3500838378" sldId="256"/>
            <ac:spMk id="3" creationId="{26AD6274-18C8-48D8-A68A-B3A5B381B819}"/>
          </ac:spMkLst>
        </pc:spChg>
        <pc:spChg chg="add del">
          <ac:chgData name="Cho Minseon" userId="75f52da7ad86209d" providerId="LiveId" clId="{45F82740-CD9F-4E8E-A7BE-90493CA17595}" dt="2021-12-02T06:31:18.248" v="88" actId="26606"/>
          <ac:spMkLst>
            <pc:docMk/>
            <pc:sldMk cId="3500838378" sldId="256"/>
            <ac:spMk id="6" creationId="{007891EC-4501-44ED-A8C8-B11B6DB767AB}"/>
          </ac:spMkLst>
        </pc:spChg>
        <pc:spChg chg="add del">
          <ac:chgData name="Cho Minseon" userId="75f52da7ad86209d" providerId="LiveId" clId="{45F82740-CD9F-4E8E-A7BE-90493CA17595}" dt="2021-12-02T06:34:21.515" v="93" actId="26606"/>
          <ac:spMkLst>
            <pc:docMk/>
            <pc:sldMk cId="3500838378" sldId="256"/>
            <ac:spMk id="8" creationId="{7A18C9FB-EC4C-4DAE-8F7D-C6E5AF607958}"/>
          </ac:spMkLst>
        </pc:spChg>
        <pc:spChg chg="add del">
          <ac:chgData name="Cho Minseon" userId="75f52da7ad86209d" providerId="LiveId" clId="{45F82740-CD9F-4E8E-A7BE-90493CA17595}" dt="2021-12-02T06:29:51.041" v="74" actId="26606"/>
          <ac:spMkLst>
            <pc:docMk/>
            <pc:sldMk cId="3500838378" sldId="256"/>
            <ac:spMk id="9" creationId="{4AA13AD3-0A4F-475A-BEBB-DEEFF5C096C3}"/>
          </ac:spMkLst>
        </pc:spChg>
        <pc:spChg chg="add del">
          <ac:chgData name="Cho Minseon" userId="75f52da7ad86209d" providerId="LiveId" clId="{45F82740-CD9F-4E8E-A7BE-90493CA17595}" dt="2021-12-02T06:29:51.041" v="74" actId="26606"/>
          <ac:spMkLst>
            <pc:docMk/>
            <pc:sldMk cId="3500838378" sldId="256"/>
            <ac:spMk id="11" creationId="{D65E0E3C-32F3-480B-9842-7611BBE2EE9F}"/>
          </ac:spMkLst>
        </pc:spChg>
        <pc:spChg chg="add del">
          <ac:chgData name="Cho Minseon" userId="75f52da7ad86209d" providerId="LiveId" clId="{45F82740-CD9F-4E8E-A7BE-90493CA17595}" dt="2021-12-02T06:34:21.515" v="93" actId="26606"/>
          <ac:spMkLst>
            <pc:docMk/>
            <pc:sldMk cId="3500838378" sldId="256"/>
            <ac:spMk id="12" creationId="{0ED8FC7E-742C-4B53-B6FF-F19F8EDA28B3}"/>
          </ac:spMkLst>
        </pc:spChg>
        <pc:spChg chg="add del">
          <ac:chgData name="Cho Minseon" userId="75f52da7ad86209d" providerId="LiveId" clId="{45F82740-CD9F-4E8E-A7BE-90493CA17595}" dt="2021-12-02T06:29:53.359" v="78" actId="26606"/>
          <ac:spMkLst>
            <pc:docMk/>
            <pc:sldMk cId="3500838378" sldId="256"/>
            <ac:spMk id="13" creationId="{4E9A171F-91A7-42F8-B25C-E38B244E757C}"/>
          </ac:spMkLst>
        </pc:spChg>
        <pc:spChg chg="add del">
          <ac:chgData name="Cho Minseon" userId="75f52da7ad86209d" providerId="LiveId" clId="{45F82740-CD9F-4E8E-A7BE-90493CA17595}" dt="2021-12-02T06:29:53.359" v="78" actId="26606"/>
          <ac:spMkLst>
            <pc:docMk/>
            <pc:sldMk cId="3500838378" sldId="256"/>
            <ac:spMk id="14" creationId="{EA164D6B-6878-4B9F-A2D0-985D39B17B46}"/>
          </ac:spMkLst>
        </pc:spChg>
        <pc:spChg chg="add del">
          <ac:chgData name="Cho Minseon" userId="75f52da7ad86209d" providerId="LiveId" clId="{45F82740-CD9F-4E8E-A7BE-90493CA17595}" dt="2021-12-02T06:29:53.359" v="78" actId="26606"/>
          <ac:spMkLst>
            <pc:docMk/>
            <pc:sldMk cId="3500838378" sldId="256"/>
            <ac:spMk id="15" creationId="{064738AB-B6BE-4867-889A-52CE4AC8DBD0}"/>
          </ac:spMkLst>
        </pc:spChg>
        <pc:spChg chg="add del">
          <ac:chgData name="Cho Minseon" userId="75f52da7ad86209d" providerId="LiveId" clId="{45F82740-CD9F-4E8E-A7BE-90493CA17595}" dt="2021-12-02T06:29:53.359" v="78" actId="26606"/>
          <ac:spMkLst>
            <pc:docMk/>
            <pc:sldMk cId="3500838378" sldId="256"/>
            <ac:spMk id="16" creationId="{362F176A-9349-4CD7-8042-59C0200C8CE9}"/>
          </ac:spMkLst>
        </pc:spChg>
        <pc:spChg chg="add del">
          <ac:chgData name="Cho Minseon" userId="75f52da7ad86209d" providerId="LiveId" clId="{45F82740-CD9F-4E8E-A7BE-90493CA17595}" dt="2021-12-02T06:29:53.359" v="78" actId="26606"/>
          <ac:spMkLst>
            <pc:docMk/>
            <pc:sldMk cId="3500838378" sldId="256"/>
            <ac:spMk id="17" creationId="{57851D67-7085-40E2-B146-F91433A28E08}"/>
          </ac:spMkLst>
        </pc:spChg>
        <pc:spChg chg="add del">
          <ac:chgData name="Cho Minseon" userId="75f52da7ad86209d" providerId="LiveId" clId="{45F82740-CD9F-4E8E-A7BE-90493CA17595}" dt="2021-12-02T06:29:53.359" v="78" actId="26606"/>
          <ac:spMkLst>
            <pc:docMk/>
            <pc:sldMk cId="3500838378" sldId="256"/>
            <ac:spMk id="19" creationId="{9C969C2C-E7E3-4052-87D4-61E733EC1BBD}"/>
          </ac:spMkLst>
        </pc:spChg>
        <pc:spChg chg="add">
          <ac:chgData name="Cho Minseon" userId="75f52da7ad86209d" providerId="LiveId" clId="{45F82740-CD9F-4E8E-A7BE-90493CA17595}" dt="2021-12-02T06:34:21.515" v="93" actId="26606"/>
          <ac:spMkLst>
            <pc:docMk/>
            <pc:sldMk cId="3500838378" sldId="256"/>
            <ac:spMk id="20" creationId="{ECB86E21-E2BD-408E-8E61-D30AB8715F20}"/>
          </ac:spMkLst>
        </pc:spChg>
        <pc:spChg chg="add del">
          <ac:chgData name="Cho Minseon" userId="75f52da7ad86209d" providerId="LiveId" clId="{45F82740-CD9F-4E8E-A7BE-90493CA17595}" dt="2021-12-02T06:29:53.359" v="78" actId="26606"/>
          <ac:spMkLst>
            <pc:docMk/>
            <pc:sldMk cId="3500838378" sldId="256"/>
            <ac:spMk id="21" creationId="{7C60369F-A41B-4D6E-8990-30E2715C5730}"/>
          </ac:spMkLst>
        </pc:spChg>
        <pc:spChg chg="add">
          <ac:chgData name="Cho Minseon" userId="75f52da7ad86209d" providerId="LiveId" clId="{45F82740-CD9F-4E8E-A7BE-90493CA17595}" dt="2021-12-02T06:34:21.515" v="93" actId="26606"/>
          <ac:spMkLst>
            <pc:docMk/>
            <pc:sldMk cId="3500838378" sldId="256"/>
            <ac:spMk id="22" creationId="{029B38C0-3CC6-4B41-93F3-C479D22DD242}"/>
          </ac:spMkLst>
        </pc:spChg>
        <pc:spChg chg="add del">
          <ac:chgData name="Cho Minseon" userId="75f52da7ad86209d" providerId="LiveId" clId="{45F82740-CD9F-4E8E-A7BE-90493CA17595}" dt="2021-12-02T06:30:51.173" v="84" actId="26606"/>
          <ac:spMkLst>
            <pc:docMk/>
            <pc:sldMk cId="3500838378" sldId="256"/>
            <ac:spMk id="23" creationId="{FDE3B669-D0C6-43C4-9D0E-ED152B12DA46}"/>
          </ac:spMkLst>
        </pc:spChg>
        <pc:spChg chg="add del">
          <ac:chgData name="Cho Minseon" userId="75f52da7ad86209d" providerId="LiveId" clId="{45F82740-CD9F-4E8E-A7BE-90493CA17595}" dt="2021-12-02T06:30:51.173" v="84" actId="26606"/>
          <ac:spMkLst>
            <pc:docMk/>
            <pc:sldMk cId="3500838378" sldId="256"/>
            <ac:spMk id="25" creationId="{C6D1572E-35F2-4C21-AA69-B57A24824991}"/>
          </ac:spMkLst>
        </pc:spChg>
        <pc:spChg chg="add">
          <ac:chgData name="Cho Minseon" userId="75f52da7ad86209d" providerId="LiveId" clId="{45F82740-CD9F-4E8E-A7BE-90493CA17595}" dt="2021-12-02T06:34:21.515" v="93" actId="26606"/>
          <ac:spMkLst>
            <pc:docMk/>
            <pc:sldMk cId="3500838378" sldId="256"/>
            <ac:spMk id="30" creationId="{69A070B3-8EC2-413C-B782-253BA2546328}"/>
          </ac:spMkLst>
        </pc:spChg>
        <pc:spChg chg="add">
          <ac:chgData name="Cho Minseon" userId="75f52da7ad86209d" providerId="LiveId" clId="{45F82740-CD9F-4E8E-A7BE-90493CA17595}" dt="2021-12-02T06:34:21.515" v="93" actId="26606"/>
          <ac:spMkLst>
            <pc:docMk/>
            <pc:sldMk cId="3500838378" sldId="256"/>
            <ac:spMk id="31" creationId="{165B8C92-2D61-44A2-857C-E6980C2A22EB}"/>
          </ac:spMkLst>
        </pc:spChg>
        <pc:spChg chg="add mod">
          <ac:chgData name="Cho Minseon" userId="75f52da7ad86209d" providerId="LiveId" clId="{45F82740-CD9F-4E8E-A7BE-90493CA17595}" dt="2021-12-02T09:54:46.986" v="4726" actId="255"/>
          <ac:spMkLst>
            <pc:docMk/>
            <pc:sldMk cId="3500838378" sldId="256"/>
            <ac:spMk id="33" creationId="{3332C590-2DA3-44E9-A1AB-85BA057E6652}"/>
          </ac:spMkLst>
        </pc:spChg>
        <pc:grpChg chg="add">
          <ac:chgData name="Cho Minseon" userId="75f52da7ad86209d" providerId="LiveId" clId="{45F82740-CD9F-4E8E-A7BE-90493CA17595}" dt="2021-12-02T06:34:21.515" v="93" actId="26606"/>
          <ac:grpSpMkLst>
            <pc:docMk/>
            <pc:sldMk cId="3500838378" sldId="256"/>
            <ac:grpSpMk id="32" creationId="{4BD4796F-4D50-4634-A058-0EEBBC75A513}"/>
          </ac:grpSpMkLst>
        </pc:grpChg>
        <pc:picChg chg="add del">
          <ac:chgData name="Cho Minseon" userId="75f52da7ad86209d" providerId="LiveId" clId="{45F82740-CD9F-4E8E-A7BE-90493CA17595}" dt="2021-12-02T06:29:51.041" v="74" actId="26606"/>
          <ac:picMkLst>
            <pc:docMk/>
            <pc:sldMk cId="3500838378" sldId="256"/>
            <ac:picMk id="4" creationId="{BF83EFE0-3C7C-4741-917F-56D3663E435D}"/>
          </ac:picMkLst>
        </pc:picChg>
        <pc:picChg chg="add del mod">
          <ac:chgData name="Cho Minseon" userId="75f52da7ad86209d" providerId="LiveId" clId="{45F82740-CD9F-4E8E-A7BE-90493CA17595}" dt="2021-12-02T06:31:18.248" v="88" actId="26606"/>
          <ac:picMkLst>
            <pc:docMk/>
            <pc:sldMk cId="3500838378" sldId="256"/>
            <ac:picMk id="5" creationId="{6628A93D-7ECD-4047-81F7-11E62D2BF494}"/>
          </ac:picMkLst>
        </pc:picChg>
        <pc:picChg chg="add mod">
          <ac:chgData name="Cho Minseon" userId="75f52da7ad86209d" providerId="LiveId" clId="{45F82740-CD9F-4E8E-A7BE-90493CA17595}" dt="2021-12-02T06:34:21.515" v="93" actId="26606"/>
          <ac:picMkLst>
            <pc:docMk/>
            <pc:sldMk cId="3500838378" sldId="256"/>
            <ac:picMk id="10" creationId="{E7FB579E-9865-46A0-828D-BC5A9EA41E5C}"/>
          </ac:picMkLst>
        </pc:picChg>
        <pc:picChg chg="add del">
          <ac:chgData name="Cho Minseon" userId="75f52da7ad86209d" providerId="LiveId" clId="{45F82740-CD9F-4E8E-A7BE-90493CA17595}" dt="2021-12-02T06:29:53.359" v="78" actId="26606"/>
          <ac:picMkLst>
            <pc:docMk/>
            <pc:sldMk cId="3500838378" sldId="256"/>
            <ac:picMk id="18" creationId="{AAB8FF8B-5E46-407A-9FCC-D53186778251}"/>
          </ac:picMkLst>
        </pc:picChg>
        <pc:picChg chg="add del mod">
          <ac:chgData name="Cho Minseon" userId="75f52da7ad86209d" providerId="LiveId" clId="{45F82740-CD9F-4E8E-A7BE-90493CA17595}" dt="2021-12-02T06:30:51.173" v="84" actId="26606"/>
          <ac:picMkLst>
            <pc:docMk/>
            <pc:sldMk cId="3500838378" sldId="256"/>
            <ac:picMk id="24" creationId="{C122F6C8-88A6-4986-A75C-019C4F1D9A93}"/>
          </ac:picMkLst>
        </pc:picChg>
        <pc:cxnChg chg="add del">
          <ac:chgData name="Cho Minseon" userId="75f52da7ad86209d" providerId="LiveId" clId="{45F82740-CD9F-4E8E-A7BE-90493CA17595}" dt="2021-12-02T06:31:18.248" v="88" actId="26606"/>
          <ac:cxnSpMkLst>
            <pc:docMk/>
            <pc:sldMk cId="3500838378" sldId="256"/>
            <ac:cxnSpMk id="7" creationId="{34E5597F-CE67-4085-9548-E6A8036DA3BB}"/>
          </ac:cxnSpMkLst>
        </pc:cxnChg>
      </pc:sldChg>
      <pc:sldChg chg="addSp modSp new del mod modTransition setBg">
        <pc:chgData name="Cho Minseon" userId="75f52da7ad86209d" providerId="LiveId" clId="{45F82740-CD9F-4E8E-A7BE-90493CA17595}" dt="2021-12-02T08:44:07.723" v="4311" actId="47"/>
        <pc:sldMkLst>
          <pc:docMk/>
          <pc:sldMk cId="2146476366" sldId="257"/>
        </pc:sldMkLst>
        <pc:spChg chg="mod">
          <ac:chgData name="Cho Minseon" userId="75f52da7ad86209d" providerId="LiveId" clId="{45F82740-CD9F-4E8E-A7BE-90493CA17595}" dt="2021-12-02T06:47:39.119" v="423" actId="26606"/>
          <ac:spMkLst>
            <pc:docMk/>
            <pc:sldMk cId="2146476366" sldId="257"/>
            <ac:spMk id="2" creationId="{81D5090E-6693-4679-B79B-C63849B88B1D}"/>
          </ac:spMkLst>
        </pc:spChg>
        <pc:spChg chg="mod">
          <ac:chgData name="Cho Minseon" userId="75f52da7ad86209d" providerId="LiveId" clId="{45F82740-CD9F-4E8E-A7BE-90493CA17595}" dt="2021-12-02T08:16:38.196" v="2916" actId="207"/>
          <ac:spMkLst>
            <pc:docMk/>
            <pc:sldMk cId="2146476366" sldId="257"/>
            <ac:spMk id="3" creationId="{269DCAEE-5708-452C-BBA0-7EA9005023E1}"/>
          </ac:spMkLst>
        </pc:spChg>
        <pc:spChg chg="add">
          <ac:chgData name="Cho Minseon" userId="75f52da7ad86209d" providerId="LiveId" clId="{45F82740-CD9F-4E8E-A7BE-90493CA17595}" dt="2021-12-02T06:47:39.119" v="423" actId="26606"/>
          <ac:spMkLst>
            <pc:docMk/>
            <pc:sldMk cId="2146476366" sldId="257"/>
            <ac:spMk id="8" creationId="{5D3E2EEE-5E2B-473D-B932-CC1CB66592CD}"/>
          </ac:spMkLst>
        </pc:spChg>
        <pc:grpChg chg="add">
          <ac:chgData name="Cho Minseon" userId="75f52da7ad86209d" providerId="LiveId" clId="{45F82740-CD9F-4E8E-A7BE-90493CA17595}" dt="2021-12-02T06:47:39.119" v="423" actId="26606"/>
          <ac:grpSpMkLst>
            <pc:docMk/>
            <pc:sldMk cId="2146476366" sldId="257"/>
            <ac:grpSpMk id="10" creationId="{022A4EFE-0FAE-441E-B2D5-21996A48DC61}"/>
          </ac:grpSpMkLst>
        </pc:grpChg>
      </pc:sldChg>
      <pc:sldChg chg="addSp delSp modSp new mod modTransition setBg modAnim">
        <pc:chgData name="Cho Minseon" userId="75f52da7ad86209d" providerId="LiveId" clId="{45F82740-CD9F-4E8E-A7BE-90493CA17595}" dt="2021-12-03T00:41:57.495" v="7645" actId="114"/>
        <pc:sldMkLst>
          <pc:docMk/>
          <pc:sldMk cId="2651468138" sldId="258"/>
        </pc:sldMkLst>
        <pc:spChg chg="mod">
          <ac:chgData name="Cho Minseon" userId="75f52da7ad86209d" providerId="LiveId" clId="{45F82740-CD9F-4E8E-A7BE-90493CA17595}" dt="2021-12-03T00:41:57.495" v="7645" actId="114"/>
          <ac:spMkLst>
            <pc:docMk/>
            <pc:sldMk cId="2651468138" sldId="258"/>
            <ac:spMk id="2" creationId="{B767D4EA-9D3E-471D-8CEF-C82A8D0D1A09}"/>
          </ac:spMkLst>
        </pc:spChg>
        <pc:spChg chg="mod">
          <ac:chgData name="Cho Minseon" userId="75f52da7ad86209d" providerId="LiveId" clId="{45F82740-CD9F-4E8E-A7BE-90493CA17595}" dt="2021-12-02T08:10:04.114" v="2802" actId="1076"/>
          <ac:spMkLst>
            <pc:docMk/>
            <pc:sldMk cId="2651468138" sldId="258"/>
            <ac:spMk id="3" creationId="{66FEE2A5-B817-4D5E-9933-81611EBF38A3}"/>
          </ac:spMkLst>
        </pc:spChg>
        <pc:spChg chg="add">
          <ac:chgData name="Cho Minseon" userId="75f52da7ad86209d" providerId="LiveId" clId="{45F82740-CD9F-4E8E-A7BE-90493CA17595}" dt="2021-12-02T07:16:34.534" v="1277" actId="26606"/>
          <ac:spMkLst>
            <pc:docMk/>
            <pc:sldMk cId="2651468138" sldId="258"/>
            <ac:spMk id="10" creationId="{40F9F56E-5A69-4F79-A578-5963B46C141E}"/>
          </ac:spMkLst>
        </pc:spChg>
        <pc:spChg chg="add">
          <ac:chgData name="Cho Minseon" userId="75f52da7ad86209d" providerId="LiveId" clId="{45F82740-CD9F-4E8E-A7BE-90493CA17595}" dt="2021-12-02T07:16:34.534" v="1277" actId="26606"/>
          <ac:spMkLst>
            <pc:docMk/>
            <pc:sldMk cId="2651468138" sldId="258"/>
            <ac:spMk id="12" creationId="{E99323BC-1B70-447E-A2E4-BD7851671A1E}"/>
          </ac:spMkLst>
        </pc:spChg>
        <pc:spChg chg="add">
          <ac:chgData name="Cho Minseon" userId="75f52da7ad86209d" providerId="LiveId" clId="{45F82740-CD9F-4E8E-A7BE-90493CA17595}" dt="2021-12-02T07:16:34.534" v="1277" actId="26606"/>
          <ac:spMkLst>
            <pc:docMk/>
            <pc:sldMk cId="2651468138" sldId="258"/>
            <ac:spMk id="14" creationId="{1FFF5263-8C19-4573-8C94-FC74D1ED10D8}"/>
          </ac:spMkLst>
        </pc:spChg>
        <pc:spChg chg="add mod">
          <ac:chgData name="Cho Minseon" userId="75f52da7ad86209d" providerId="LiveId" clId="{45F82740-CD9F-4E8E-A7BE-90493CA17595}" dt="2021-12-02T07:33:38.813" v="1496" actId="113"/>
          <ac:spMkLst>
            <pc:docMk/>
            <pc:sldMk cId="2651468138" sldId="258"/>
            <ac:spMk id="15" creationId="{95EBB021-E51F-4A52-8AAF-D14DC574B8A0}"/>
          </ac:spMkLst>
        </pc:spChg>
        <pc:spChg chg="add">
          <ac:chgData name="Cho Minseon" userId="75f52da7ad86209d" providerId="LiveId" clId="{45F82740-CD9F-4E8E-A7BE-90493CA17595}" dt="2021-12-02T07:16:34.534" v="1277" actId="26606"/>
          <ac:spMkLst>
            <pc:docMk/>
            <pc:sldMk cId="2651468138" sldId="258"/>
            <ac:spMk id="22" creationId="{5EC04BFF-C178-43B0-9567-EEA423F5C130}"/>
          </ac:spMkLst>
        </pc:spChg>
        <pc:grpChg chg="add">
          <ac:chgData name="Cho Minseon" userId="75f52da7ad86209d" providerId="LiveId" clId="{45F82740-CD9F-4E8E-A7BE-90493CA17595}" dt="2021-12-02T07:16:34.534" v="1277" actId="26606"/>
          <ac:grpSpMkLst>
            <pc:docMk/>
            <pc:sldMk cId="2651468138" sldId="258"/>
            <ac:grpSpMk id="16" creationId="{A02066EC-92CE-4F17-AB46-346119D15C6A}"/>
          </ac:grpSpMkLst>
        </pc:grpChg>
        <pc:picChg chg="add del mod">
          <ac:chgData name="Cho Minseon" userId="75f52da7ad86209d" providerId="LiveId" clId="{45F82740-CD9F-4E8E-A7BE-90493CA17595}" dt="2021-12-02T07:29:39.618" v="1477" actId="478"/>
          <ac:picMkLst>
            <pc:docMk/>
            <pc:sldMk cId="2651468138" sldId="258"/>
            <ac:picMk id="5" creationId="{3E8775B9-42A0-49F9-B596-B8B1722C6089}"/>
          </ac:picMkLst>
        </pc:picChg>
        <pc:picChg chg="add del">
          <ac:chgData name="Cho Minseon" userId="75f52da7ad86209d" providerId="LiveId" clId="{45F82740-CD9F-4E8E-A7BE-90493CA17595}" dt="2021-12-02T07:32:30.507" v="1482" actId="478"/>
          <ac:picMkLst>
            <pc:docMk/>
            <pc:sldMk cId="2651468138" sldId="258"/>
            <ac:picMk id="7" creationId="{E3A0AA2F-5A9D-4019-9027-512CDE9B7193}"/>
          </ac:picMkLst>
        </pc:picChg>
        <pc:picChg chg="add del mod">
          <ac:chgData name="Cho Minseon" userId="75f52da7ad86209d" providerId="LiveId" clId="{45F82740-CD9F-4E8E-A7BE-90493CA17595}" dt="2021-12-02T07:31:04.390" v="1480" actId="478"/>
          <ac:picMkLst>
            <pc:docMk/>
            <pc:sldMk cId="2651468138" sldId="258"/>
            <ac:picMk id="8" creationId="{FBCF695D-66D5-4C5B-86F1-261BD585FE48}"/>
          </ac:picMkLst>
        </pc:picChg>
        <pc:picChg chg="add mod">
          <ac:chgData name="Cho Minseon" userId="75f52da7ad86209d" providerId="LiveId" clId="{45F82740-CD9F-4E8E-A7BE-90493CA17595}" dt="2021-12-02T07:32:59.094" v="1492" actId="207"/>
          <ac:picMkLst>
            <pc:docMk/>
            <pc:sldMk cId="2651468138" sldId="258"/>
            <ac:picMk id="11" creationId="{9379821A-D838-4A9D-A354-CE61C4CF7B4F}"/>
          </ac:picMkLst>
        </pc:picChg>
      </pc:sldChg>
      <pc:sldChg chg="addSp delSp add del ord setBg delDesignElem">
        <pc:chgData name="Cho Minseon" userId="75f52da7ad86209d" providerId="LiveId" clId="{45F82740-CD9F-4E8E-A7BE-90493CA17595}" dt="2021-12-02T07:25:53.672" v="1462"/>
        <pc:sldMkLst>
          <pc:docMk/>
          <pc:sldMk cId="993386610" sldId="259"/>
        </pc:sldMkLst>
        <pc:spChg chg="add del">
          <ac:chgData name="Cho Minseon" userId="75f52da7ad86209d" providerId="LiveId" clId="{45F82740-CD9F-4E8E-A7BE-90493CA17595}" dt="2021-12-02T07:25:53.672" v="1462"/>
          <ac:spMkLst>
            <pc:docMk/>
            <pc:sldMk cId="993386610" sldId="259"/>
            <ac:spMk id="8" creationId="{5D3E2EEE-5E2B-473D-B932-CC1CB66592CD}"/>
          </ac:spMkLst>
        </pc:spChg>
        <pc:grpChg chg="add del">
          <ac:chgData name="Cho Minseon" userId="75f52da7ad86209d" providerId="LiveId" clId="{45F82740-CD9F-4E8E-A7BE-90493CA17595}" dt="2021-12-02T07:25:53.672" v="1462"/>
          <ac:grpSpMkLst>
            <pc:docMk/>
            <pc:sldMk cId="993386610" sldId="259"/>
            <ac:grpSpMk id="10" creationId="{022A4EFE-0FAE-441E-B2D5-21996A48DC61}"/>
          </ac:grpSpMkLst>
        </pc:grpChg>
      </pc:sldChg>
      <pc:sldChg chg="addSp delSp modSp new mod setBg delAnim modAnim">
        <pc:chgData name="Cho Minseon" userId="75f52da7ad86209d" providerId="LiveId" clId="{45F82740-CD9F-4E8E-A7BE-90493CA17595}" dt="2021-12-03T00:42:02.467" v="7646" actId="114"/>
        <pc:sldMkLst>
          <pc:docMk/>
          <pc:sldMk cId="3443882663" sldId="259"/>
        </pc:sldMkLst>
        <pc:spChg chg="mod">
          <ac:chgData name="Cho Minseon" userId="75f52da7ad86209d" providerId="LiveId" clId="{45F82740-CD9F-4E8E-A7BE-90493CA17595}" dt="2021-12-03T00:42:02.467" v="7646" actId="114"/>
          <ac:spMkLst>
            <pc:docMk/>
            <pc:sldMk cId="3443882663" sldId="259"/>
            <ac:spMk id="2" creationId="{B2151075-56A8-4551-9165-D26D8FB70873}"/>
          </ac:spMkLst>
        </pc:spChg>
        <pc:spChg chg="mod ord">
          <ac:chgData name="Cho Minseon" userId="75f52da7ad86209d" providerId="LiveId" clId="{45F82740-CD9F-4E8E-A7BE-90493CA17595}" dt="2021-12-02T07:52:46.452" v="1938"/>
          <ac:spMkLst>
            <pc:docMk/>
            <pc:sldMk cId="3443882663" sldId="259"/>
            <ac:spMk id="3" creationId="{98BB7735-7CFD-404F-B720-D21AC179EB36}"/>
          </ac:spMkLst>
        </pc:spChg>
        <pc:spChg chg="add del mod">
          <ac:chgData name="Cho Minseon" userId="75f52da7ad86209d" providerId="LiveId" clId="{45F82740-CD9F-4E8E-A7BE-90493CA17595}" dt="2021-12-02T07:52:20.691" v="1919" actId="478"/>
          <ac:spMkLst>
            <pc:docMk/>
            <pc:sldMk cId="3443882663" sldId="259"/>
            <ac:spMk id="6" creationId="{6EABEC82-4065-47E0-B04A-A2DBA20BE2CB}"/>
          </ac:spMkLst>
        </pc:spChg>
        <pc:spChg chg="add del">
          <ac:chgData name="Cho Minseon" userId="75f52da7ad86209d" providerId="LiveId" clId="{45F82740-CD9F-4E8E-A7BE-90493CA17595}" dt="2021-12-02T07:45:57.411" v="1857" actId="478"/>
          <ac:spMkLst>
            <pc:docMk/>
            <pc:sldMk cId="3443882663" sldId="259"/>
            <ac:spMk id="7" creationId="{5C330E01-8370-433C-B153-382A0B3CBC89}"/>
          </ac:spMkLst>
        </pc:spChg>
        <pc:spChg chg="add del mod">
          <ac:chgData name="Cho Minseon" userId="75f52da7ad86209d" providerId="LiveId" clId="{45F82740-CD9F-4E8E-A7BE-90493CA17595}" dt="2021-12-02T07:52:26.006" v="1920" actId="478"/>
          <ac:spMkLst>
            <pc:docMk/>
            <pc:sldMk cId="3443882663" sldId="259"/>
            <ac:spMk id="8" creationId="{EFF35378-B284-4F60-843F-779F24524072}"/>
          </ac:spMkLst>
        </pc:spChg>
        <pc:spChg chg="add del">
          <ac:chgData name="Cho Minseon" userId="75f52da7ad86209d" providerId="LiveId" clId="{45F82740-CD9F-4E8E-A7BE-90493CA17595}" dt="2021-12-02T07:40:03.001" v="1785" actId="26606"/>
          <ac:spMkLst>
            <pc:docMk/>
            <pc:sldMk cId="3443882663" sldId="259"/>
            <ac:spMk id="10" creationId="{3758E4FA-C4A9-4D94-828D-0C4D6ED972AD}"/>
          </ac:spMkLst>
        </pc:spChg>
        <pc:spChg chg="add del mod">
          <ac:chgData name="Cho Minseon" userId="75f52da7ad86209d" providerId="LiveId" clId="{45F82740-CD9F-4E8E-A7BE-90493CA17595}" dt="2021-12-02T07:53:47.954" v="1952" actId="478"/>
          <ac:spMkLst>
            <pc:docMk/>
            <pc:sldMk cId="3443882663" sldId="259"/>
            <ac:spMk id="17" creationId="{E79E9FA6-3F10-456F-A450-DDC9DE2C9FA4}"/>
          </ac:spMkLst>
        </pc:spChg>
        <pc:spChg chg="add mod">
          <ac:chgData name="Cho Minseon" userId="75f52da7ad86209d" providerId="LiveId" clId="{45F82740-CD9F-4E8E-A7BE-90493CA17595}" dt="2021-12-02T07:57:53.431" v="2136" actId="113"/>
          <ac:spMkLst>
            <pc:docMk/>
            <pc:sldMk cId="3443882663" sldId="259"/>
            <ac:spMk id="24" creationId="{91386F19-C19C-40F4-BB54-4ACDABFBE909}"/>
          </ac:spMkLst>
        </pc:spChg>
        <pc:spChg chg="add del mod">
          <ac:chgData name="Cho Minseon" userId="75f52da7ad86209d" providerId="LiveId" clId="{45F82740-CD9F-4E8E-A7BE-90493CA17595}" dt="2021-12-02T07:58:32.562" v="2138" actId="478"/>
          <ac:spMkLst>
            <pc:docMk/>
            <pc:sldMk cId="3443882663" sldId="259"/>
            <ac:spMk id="25" creationId="{1D2591F1-72F7-4562-A176-D3A47174B0BB}"/>
          </ac:spMkLst>
        </pc:spChg>
        <pc:grpChg chg="add del">
          <ac:chgData name="Cho Minseon" userId="75f52da7ad86209d" providerId="LiveId" clId="{45F82740-CD9F-4E8E-A7BE-90493CA17595}" dt="2021-12-02T07:40:03.001" v="1785" actId="26606"/>
          <ac:grpSpMkLst>
            <pc:docMk/>
            <pc:sldMk cId="3443882663" sldId="259"/>
            <ac:grpSpMk id="12" creationId="{C000ECD2-478B-4839-BD41-6164A9C2070A}"/>
          </ac:grpSpMkLst>
        </pc:grpChg>
        <pc:picChg chg="add mod">
          <ac:chgData name="Cho Minseon" userId="75f52da7ad86209d" providerId="LiveId" clId="{45F82740-CD9F-4E8E-A7BE-90493CA17595}" dt="2021-12-02T08:18:59.046" v="3227" actId="1076"/>
          <ac:picMkLst>
            <pc:docMk/>
            <pc:sldMk cId="3443882663" sldId="259"/>
            <ac:picMk id="5" creationId="{07B0E126-FCD4-4598-B996-246AC99BEDAA}"/>
          </ac:picMkLst>
        </pc:picChg>
        <pc:picChg chg="add del mod">
          <ac:chgData name="Cho Minseon" userId="75f52da7ad86209d" providerId="LiveId" clId="{45F82740-CD9F-4E8E-A7BE-90493CA17595}" dt="2021-12-02T07:53:46.007" v="1951" actId="478"/>
          <ac:picMkLst>
            <pc:docMk/>
            <pc:sldMk cId="3443882663" sldId="259"/>
            <ac:picMk id="11" creationId="{000048DE-158E-48A7-ADC2-74E764BAF91E}"/>
          </ac:picMkLst>
        </pc:picChg>
        <pc:picChg chg="add del mod">
          <ac:chgData name="Cho Minseon" userId="75f52da7ad86209d" providerId="LiveId" clId="{45F82740-CD9F-4E8E-A7BE-90493CA17595}" dt="2021-12-02T07:54:24.482" v="1956" actId="478"/>
          <ac:picMkLst>
            <pc:docMk/>
            <pc:sldMk cId="3443882663" sldId="259"/>
            <ac:picMk id="19" creationId="{231D50E8-B2E3-467E-9100-04032A668CAF}"/>
          </ac:picMkLst>
        </pc:picChg>
        <pc:picChg chg="add del mod">
          <ac:chgData name="Cho Minseon" userId="75f52da7ad86209d" providerId="LiveId" clId="{45F82740-CD9F-4E8E-A7BE-90493CA17595}" dt="2021-12-02T07:56:11.291" v="1959" actId="478"/>
          <ac:picMkLst>
            <pc:docMk/>
            <pc:sldMk cId="3443882663" sldId="259"/>
            <ac:picMk id="21" creationId="{0BFEEBF8-050B-4BBA-B07D-246C846375EB}"/>
          </ac:picMkLst>
        </pc:picChg>
        <pc:picChg chg="add mod">
          <ac:chgData name="Cho Minseon" userId="75f52da7ad86209d" providerId="LiveId" clId="{45F82740-CD9F-4E8E-A7BE-90493CA17595}" dt="2021-12-02T07:56:45.180" v="1965" actId="1076"/>
          <ac:picMkLst>
            <pc:docMk/>
            <pc:sldMk cId="3443882663" sldId="259"/>
            <ac:picMk id="23" creationId="{27689F1F-BE17-4F24-A67F-26706B19E3EB}"/>
          </ac:picMkLst>
        </pc:picChg>
        <pc:picChg chg="add del mod">
          <ac:chgData name="Cho Minseon" userId="75f52da7ad86209d" providerId="LiveId" clId="{45F82740-CD9F-4E8E-A7BE-90493CA17595}" dt="2021-12-02T07:58:49.614" v="2141" actId="478"/>
          <ac:picMkLst>
            <pc:docMk/>
            <pc:sldMk cId="3443882663" sldId="259"/>
            <ac:picMk id="27" creationId="{A0B4E9CE-546B-485E-808B-3860857F9A56}"/>
          </ac:picMkLst>
        </pc:picChg>
      </pc:sldChg>
      <pc:sldChg chg="modSp new del mod">
        <pc:chgData name="Cho Minseon" userId="75f52da7ad86209d" providerId="LiveId" clId="{45F82740-CD9F-4E8E-A7BE-90493CA17595}" dt="2021-12-02T07:25:48.733" v="1456" actId="680"/>
        <pc:sldMkLst>
          <pc:docMk/>
          <pc:sldMk cId="1522730504" sldId="260"/>
        </pc:sldMkLst>
        <pc:spChg chg="mod">
          <ac:chgData name="Cho Minseon" userId="75f52da7ad86209d" providerId="LiveId" clId="{45F82740-CD9F-4E8E-A7BE-90493CA17595}" dt="2021-12-02T07:25:48.147" v="1455"/>
          <ac:spMkLst>
            <pc:docMk/>
            <pc:sldMk cId="1522730504" sldId="260"/>
            <ac:spMk id="2" creationId="{686821F2-9E8A-40C6-8F74-BC05A324D78E}"/>
          </ac:spMkLst>
        </pc:spChg>
        <pc:spChg chg="mod">
          <ac:chgData name="Cho Minseon" userId="75f52da7ad86209d" providerId="LiveId" clId="{45F82740-CD9F-4E8E-A7BE-90493CA17595}" dt="2021-12-02T07:25:46.048" v="1452" actId="2711"/>
          <ac:spMkLst>
            <pc:docMk/>
            <pc:sldMk cId="1522730504" sldId="260"/>
            <ac:spMk id="3" creationId="{CF63F09F-05DC-4D62-BC69-7037A56063EC}"/>
          </ac:spMkLst>
        </pc:spChg>
      </pc:sldChg>
      <pc:sldChg chg="delSp modSp add mod modTransition setBg delDesignElem">
        <pc:chgData name="Cho Minseon" userId="75f52da7ad86209d" providerId="LiveId" clId="{45F82740-CD9F-4E8E-A7BE-90493CA17595}" dt="2021-12-03T00:41:53.806" v="7644" actId="114"/>
        <pc:sldMkLst>
          <pc:docMk/>
          <pc:sldMk cId="2175235975" sldId="260"/>
        </pc:sldMkLst>
        <pc:spChg chg="mod">
          <ac:chgData name="Cho Minseon" userId="75f52da7ad86209d" providerId="LiveId" clId="{45F82740-CD9F-4E8E-A7BE-90493CA17595}" dt="2021-12-03T00:41:53.806" v="7644" actId="114"/>
          <ac:spMkLst>
            <pc:docMk/>
            <pc:sldMk cId="2175235975" sldId="260"/>
            <ac:spMk id="2" creationId="{81D5090E-6693-4679-B79B-C63849B88B1D}"/>
          </ac:spMkLst>
        </pc:spChg>
        <pc:spChg chg="mod">
          <ac:chgData name="Cho Minseon" userId="75f52da7ad86209d" providerId="LiveId" clId="{45F82740-CD9F-4E8E-A7BE-90493CA17595}" dt="2021-12-03T00:32:47.223" v="7614"/>
          <ac:spMkLst>
            <pc:docMk/>
            <pc:sldMk cId="2175235975" sldId="260"/>
            <ac:spMk id="3" creationId="{269DCAEE-5708-452C-BBA0-7EA9005023E1}"/>
          </ac:spMkLst>
        </pc:spChg>
        <pc:spChg chg="del">
          <ac:chgData name="Cho Minseon" userId="75f52da7ad86209d" providerId="LiveId" clId="{45F82740-CD9F-4E8E-A7BE-90493CA17595}" dt="2021-12-02T07:34:35.138" v="1508"/>
          <ac:spMkLst>
            <pc:docMk/>
            <pc:sldMk cId="2175235975" sldId="260"/>
            <ac:spMk id="8" creationId="{5D3E2EEE-5E2B-473D-B932-CC1CB66592CD}"/>
          </ac:spMkLst>
        </pc:spChg>
        <pc:grpChg chg="del">
          <ac:chgData name="Cho Minseon" userId="75f52da7ad86209d" providerId="LiveId" clId="{45F82740-CD9F-4E8E-A7BE-90493CA17595}" dt="2021-12-02T07:34:35.138" v="1508"/>
          <ac:grpSpMkLst>
            <pc:docMk/>
            <pc:sldMk cId="2175235975" sldId="260"/>
            <ac:grpSpMk id="10" creationId="{022A4EFE-0FAE-441E-B2D5-21996A48DC61}"/>
          </ac:grpSpMkLst>
        </pc:grpChg>
      </pc:sldChg>
      <pc:sldChg chg="modSp mod">
        <pc:chgData name="Cho Minseon" userId="75f52da7ad86209d" providerId="LiveId" clId="{45F82740-CD9F-4E8E-A7BE-90493CA17595}" dt="2021-12-03T00:42:25.591" v="7649" actId="114"/>
        <pc:sldMkLst>
          <pc:docMk/>
          <pc:sldMk cId="915748320" sldId="261"/>
        </pc:sldMkLst>
        <pc:spChg chg="mod">
          <ac:chgData name="Cho Minseon" userId="75f52da7ad86209d" providerId="LiveId" clId="{45F82740-CD9F-4E8E-A7BE-90493CA17595}" dt="2021-12-03T00:42:25.591" v="7649" actId="114"/>
          <ac:spMkLst>
            <pc:docMk/>
            <pc:sldMk cId="915748320" sldId="261"/>
            <ac:spMk id="2" creationId="{81D5090E-6693-4679-B79B-C63849B88B1D}"/>
          </ac:spMkLst>
        </pc:spChg>
        <pc:spChg chg="mod">
          <ac:chgData name="Cho Minseon" userId="75f52da7ad86209d" providerId="LiveId" clId="{45F82740-CD9F-4E8E-A7BE-90493CA17595}" dt="2021-12-03T00:32:55.540" v="7625" actId="20577"/>
          <ac:spMkLst>
            <pc:docMk/>
            <pc:sldMk cId="915748320" sldId="261"/>
            <ac:spMk id="3" creationId="{269DCAEE-5708-452C-BBA0-7EA9005023E1}"/>
          </ac:spMkLst>
        </pc:spChg>
      </pc:sldChg>
      <pc:sldChg chg="addSp delSp modSp add mod delAnim modAnim">
        <pc:chgData name="Cho Minseon" userId="75f52da7ad86209d" providerId="LiveId" clId="{45F82740-CD9F-4E8E-A7BE-90493CA17595}" dt="2021-12-03T00:42:07.042" v="7647" actId="114"/>
        <pc:sldMkLst>
          <pc:docMk/>
          <pc:sldMk cId="3856023199" sldId="262"/>
        </pc:sldMkLst>
        <pc:spChg chg="mod">
          <ac:chgData name="Cho Minseon" userId="75f52da7ad86209d" providerId="LiveId" clId="{45F82740-CD9F-4E8E-A7BE-90493CA17595}" dt="2021-12-03T00:42:07.042" v="7647" actId="114"/>
          <ac:spMkLst>
            <pc:docMk/>
            <pc:sldMk cId="3856023199" sldId="262"/>
            <ac:spMk id="2" creationId="{B2151075-56A8-4551-9165-D26D8FB70873}"/>
          </ac:spMkLst>
        </pc:spChg>
        <pc:spChg chg="mod">
          <ac:chgData name="Cho Minseon" userId="75f52da7ad86209d" providerId="LiveId" clId="{45F82740-CD9F-4E8E-A7BE-90493CA17595}" dt="2021-12-02T08:42:54.312" v="4303" actId="13926"/>
          <ac:spMkLst>
            <pc:docMk/>
            <pc:sldMk cId="3856023199" sldId="262"/>
            <ac:spMk id="3" creationId="{98BB7735-7CFD-404F-B720-D21AC179EB36}"/>
          </ac:spMkLst>
        </pc:spChg>
        <pc:spChg chg="add mod">
          <ac:chgData name="Cho Minseon" userId="75f52da7ad86209d" providerId="LiveId" clId="{45F82740-CD9F-4E8E-A7BE-90493CA17595}" dt="2021-12-02T08:09:41.465" v="2796" actId="1076"/>
          <ac:spMkLst>
            <pc:docMk/>
            <pc:sldMk cId="3856023199" sldId="262"/>
            <ac:spMk id="7" creationId="{0D5E2854-0A6B-4883-923D-810D34C809FA}"/>
          </ac:spMkLst>
        </pc:spChg>
        <pc:spChg chg="del">
          <ac:chgData name="Cho Minseon" userId="75f52da7ad86209d" providerId="LiveId" clId="{45F82740-CD9F-4E8E-A7BE-90493CA17595}" dt="2021-12-02T07:59:29.272" v="2146" actId="478"/>
          <ac:spMkLst>
            <pc:docMk/>
            <pc:sldMk cId="3856023199" sldId="262"/>
            <ac:spMk id="24" creationId="{91386F19-C19C-40F4-BB54-4ACDABFBE909}"/>
          </ac:spMkLst>
        </pc:spChg>
        <pc:picChg chg="del">
          <ac:chgData name="Cho Minseon" userId="75f52da7ad86209d" providerId="LiveId" clId="{45F82740-CD9F-4E8E-A7BE-90493CA17595}" dt="2021-12-02T07:59:24.862" v="2145" actId="478"/>
          <ac:picMkLst>
            <pc:docMk/>
            <pc:sldMk cId="3856023199" sldId="262"/>
            <ac:picMk id="5" creationId="{07B0E126-FCD4-4598-B996-246AC99BEDAA}"/>
          </ac:picMkLst>
        </pc:picChg>
        <pc:picChg chg="add del mod">
          <ac:chgData name="Cho Minseon" userId="75f52da7ad86209d" providerId="LiveId" clId="{45F82740-CD9F-4E8E-A7BE-90493CA17595}" dt="2021-12-02T08:11:52.702" v="2808" actId="478"/>
          <ac:picMkLst>
            <pc:docMk/>
            <pc:sldMk cId="3856023199" sldId="262"/>
            <ac:picMk id="6" creationId="{BFEE366C-7807-43FF-9523-8F87D79B96F5}"/>
          </ac:picMkLst>
        </pc:picChg>
        <pc:picChg chg="add mod">
          <ac:chgData name="Cho Minseon" userId="75f52da7ad86209d" providerId="LiveId" clId="{45F82740-CD9F-4E8E-A7BE-90493CA17595}" dt="2021-12-02T08:13:59.662" v="2813" actId="1076"/>
          <ac:picMkLst>
            <pc:docMk/>
            <pc:sldMk cId="3856023199" sldId="262"/>
            <ac:picMk id="9" creationId="{629F8F57-1128-400F-910F-2C066AF80591}"/>
          </ac:picMkLst>
        </pc:picChg>
        <pc:picChg chg="del">
          <ac:chgData name="Cho Minseon" userId="75f52da7ad86209d" providerId="LiveId" clId="{45F82740-CD9F-4E8E-A7BE-90493CA17595}" dt="2021-12-02T07:59:31.385" v="2147" actId="478"/>
          <ac:picMkLst>
            <pc:docMk/>
            <pc:sldMk cId="3856023199" sldId="262"/>
            <ac:picMk id="23" creationId="{27689F1F-BE17-4F24-A67F-26706B19E3EB}"/>
          </ac:picMkLst>
        </pc:picChg>
      </pc:sldChg>
      <pc:sldChg chg="addSp modSp new mod">
        <pc:chgData name="Cho Minseon" userId="75f52da7ad86209d" providerId="LiveId" clId="{45F82740-CD9F-4E8E-A7BE-90493CA17595}" dt="2021-12-03T00:42:20.583" v="7648" actId="114"/>
        <pc:sldMkLst>
          <pc:docMk/>
          <pc:sldMk cId="1857786599" sldId="263"/>
        </pc:sldMkLst>
        <pc:spChg chg="mod">
          <ac:chgData name="Cho Minseon" userId="75f52da7ad86209d" providerId="LiveId" clId="{45F82740-CD9F-4E8E-A7BE-90493CA17595}" dt="2021-12-03T00:42:20.583" v="7648" actId="114"/>
          <ac:spMkLst>
            <pc:docMk/>
            <pc:sldMk cId="1857786599" sldId="263"/>
            <ac:spMk id="2" creationId="{D36B7B06-5C95-4D5D-BB4E-BCC12DD458E2}"/>
          </ac:spMkLst>
        </pc:spChg>
        <pc:spChg chg="mod">
          <ac:chgData name="Cho Minseon" userId="75f52da7ad86209d" providerId="LiveId" clId="{45F82740-CD9F-4E8E-A7BE-90493CA17595}" dt="2021-12-02T08:52:58.898" v="4625" actId="13926"/>
          <ac:spMkLst>
            <pc:docMk/>
            <pc:sldMk cId="1857786599" sldId="263"/>
            <ac:spMk id="3" creationId="{CEB257FC-75DD-4B05-9BBE-D10AC69B97AB}"/>
          </ac:spMkLst>
        </pc:spChg>
        <pc:picChg chg="add mod">
          <ac:chgData name="Cho Minseon" userId="75f52da7ad86209d" providerId="LiveId" clId="{45F82740-CD9F-4E8E-A7BE-90493CA17595}" dt="2021-12-02T08:20:14.202" v="3238" actId="1076"/>
          <ac:picMkLst>
            <pc:docMk/>
            <pc:sldMk cId="1857786599" sldId="263"/>
            <ac:picMk id="5" creationId="{74B24327-900C-4E88-87E2-314DAF06A081}"/>
          </ac:picMkLst>
        </pc:picChg>
      </pc:sldChg>
      <pc:sldChg chg="addSp delSp modSp new mod setBg">
        <pc:chgData name="Cho Minseon" userId="75f52da7ad86209d" providerId="LiveId" clId="{45F82740-CD9F-4E8E-A7BE-90493CA17595}" dt="2021-12-03T00:42:29.291" v="7650" actId="114"/>
        <pc:sldMkLst>
          <pc:docMk/>
          <pc:sldMk cId="4029322840" sldId="264"/>
        </pc:sldMkLst>
        <pc:spChg chg="mod">
          <ac:chgData name="Cho Minseon" userId="75f52da7ad86209d" providerId="LiveId" clId="{45F82740-CD9F-4E8E-A7BE-90493CA17595}" dt="2021-12-03T00:42:29.291" v="7650" actId="114"/>
          <ac:spMkLst>
            <pc:docMk/>
            <pc:sldMk cId="4029322840" sldId="264"/>
            <ac:spMk id="2" creationId="{E58D2BD3-E2B3-49CB-B1FE-66AECBAF4F82}"/>
          </ac:spMkLst>
        </pc:spChg>
        <pc:spChg chg="mod">
          <ac:chgData name="Cho Minseon" userId="75f52da7ad86209d" providerId="LiveId" clId="{45F82740-CD9F-4E8E-A7BE-90493CA17595}" dt="2021-12-02T08:37:28.309" v="4076" actId="26606"/>
          <ac:spMkLst>
            <pc:docMk/>
            <pc:sldMk cId="4029322840" sldId="264"/>
            <ac:spMk id="3" creationId="{F2335E4D-5454-4648-B3FE-10B9A175D9E3}"/>
          </ac:spMkLst>
        </pc:spChg>
        <pc:spChg chg="add del">
          <ac:chgData name="Cho Minseon" userId="75f52da7ad86209d" providerId="LiveId" clId="{45F82740-CD9F-4E8E-A7BE-90493CA17595}" dt="2021-12-02T08:37:28.309" v="4076" actId="26606"/>
          <ac:spMkLst>
            <pc:docMk/>
            <pc:sldMk cId="4029322840" sldId="264"/>
            <ac:spMk id="10" creationId="{8F08FD56-DA92-4BD4-98BB-9311E5E5227E}"/>
          </ac:spMkLst>
        </pc:spChg>
        <pc:spChg chg="add del">
          <ac:chgData name="Cho Minseon" userId="75f52da7ad86209d" providerId="LiveId" clId="{45F82740-CD9F-4E8E-A7BE-90493CA17595}" dt="2021-12-02T08:37:28.309" v="4076" actId="26606"/>
          <ac:spMkLst>
            <pc:docMk/>
            <pc:sldMk cId="4029322840" sldId="264"/>
            <ac:spMk id="12" creationId="{C5D5E9CC-2294-46D1-89D0-F8C6FA5C41DC}"/>
          </ac:spMkLst>
        </pc:spChg>
        <pc:spChg chg="add del">
          <ac:chgData name="Cho Minseon" userId="75f52da7ad86209d" providerId="LiveId" clId="{45F82740-CD9F-4E8E-A7BE-90493CA17595}" dt="2021-12-02T08:37:28.309" v="4076" actId="26606"/>
          <ac:spMkLst>
            <pc:docMk/>
            <pc:sldMk cId="4029322840" sldId="264"/>
            <ac:spMk id="14" creationId="{5BABD217-EF3C-4AF3-9C20-A6619D211F53}"/>
          </ac:spMkLst>
        </pc:spChg>
        <pc:spChg chg="add del">
          <ac:chgData name="Cho Minseon" userId="75f52da7ad86209d" providerId="LiveId" clId="{45F82740-CD9F-4E8E-A7BE-90493CA17595}" dt="2021-12-02T08:37:28.309" v="4076" actId="26606"/>
          <ac:spMkLst>
            <pc:docMk/>
            <pc:sldMk cId="4029322840" sldId="264"/>
            <ac:spMk id="22" creationId="{03CCCF79-BC42-40CC-A81F-1C5962B62EA1}"/>
          </ac:spMkLst>
        </pc:spChg>
        <pc:spChg chg="add">
          <ac:chgData name="Cho Minseon" userId="75f52da7ad86209d" providerId="LiveId" clId="{45F82740-CD9F-4E8E-A7BE-90493CA17595}" dt="2021-12-02T08:37:28.309" v="4076" actId="26606"/>
          <ac:spMkLst>
            <pc:docMk/>
            <pc:sldMk cId="4029322840" sldId="264"/>
            <ac:spMk id="27" creationId="{40F9F56E-5A69-4F79-A578-5963B46C141E}"/>
          </ac:spMkLst>
        </pc:spChg>
        <pc:spChg chg="add">
          <ac:chgData name="Cho Minseon" userId="75f52da7ad86209d" providerId="LiveId" clId="{45F82740-CD9F-4E8E-A7BE-90493CA17595}" dt="2021-12-02T08:37:28.309" v="4076" actId="26606"/>
          <ac:spMkLst>
            <pc:docMk/>
            <pc:sldMk cId="4029322840" sldId="264"/>
            <ac:spMk id="29" creationId="{E99323BC-1B70-447E-A2E4-BD7851671A1E}"/>
          </ac:spMkLst>
        </pc:spChg>
        <pc:spChg chg="add">
          <ac:chgData name="Cho Minseon" userId="75f52da7ad86209d" providerId="LiveId" clId="{45F82740-CD9F-4E8E-A7BE-90493CA17595}" dt="2021-12-02T08:37:28.309" v="4076" actId="26606"/>
          <ac:spMkLst>
            <pc:docMk/>
            <pc:sldMk cId="4029322840" sldId="264"/>
            <ac:spMk id="31" creationId="{1FFF5263-8C19-4573-8C94-FC74D1ED10D8}"/>
          </ac:spMkLst>
        </pc:spChg>
        <pc:spChg chg="add">
          <ac:chgData name="Cho Minseon" userId="75f52da7ad86209d" providerId="LiveId" clId="{45F82740-CD9F-4E8E-A7BE-90493CA17595}" dt="2021-12-02T08:37:28.309" v="4076" actId="26606"/>
          <ac:spMkLst>
            <pc:docMk/>
            <pc:sldMk cId="4029322840" sldId="264"/>
            <ac:spMk id="39" creationId="{5EC04BFF-C178-43B0-9567-EEA423F5C130}"/>
          </ac:spMkLst>
        </pc:spChg>
        <pc:grpChg chg="add del">
          <ac:chgData name="Cho Minseon" userId="75f52da7ad86209d" providerId="LiveId" clId="{45F82740-CD9F-4E8E-A7BE-90493CA17595}" dt="2021-12-02T08:37:28.309" v="4076" actId="26606"/>
          <ac:grpSpMkLst>
            <pc:docMk/>
            <pc:sldMk cId="4029322840" sldId="264"/>
            <ac:grpSpMk id="16" creationId="{96BEFBD8-C05C-43C7-8D7B-58D37F70F548}"/>
          </ac:grpSpMkLst>
        </pc:grpChg>
        <pc:grpChg chg="add">
          <ac:chgData name="Cho Minseon" userId="75f52da7ad86209d" providerId="LiveId" clId="{45F82740-CD9F-4E8E-A7BE-90493CA17595}" dt="2021-12-02T08:37:28.309" v="4076" actId="26606"/>
          <ac:grpSpMkLst>
            <pc:docMk/>
            <pc:sldMk cId="4029322840" sldId="264"/>
            <ac:grpSpMk id="33" creationId="{A02066EC-92CE-4F17-AB46-346119D15C6A}"/>
          </ac:grpSpMkLst>
        </pc:grpChg>
        <pc:picChg chg="add mod ord">
          <ac:chgData name="Cho Minseon" userId="75f52da7ad86209d" providerId="LiveId" clId="{45F82740-CD9F-4E8E-A7BE-90493CA17595}" dt="2021-12-02T08:37:28.309" v="4076" actId="26606"/>
          <ac:picMkLst>
            <pc:docMk/>
            <pc:sldMk cId="4029322840" sldId="264"/>
            <ac:picMk id="7" creationId="{BB32121C-7B1E-4AB5-8AE1-7AA99F4E8EEB}"/>
          </ac:picMkLst>
        </pc:picChg>
      </pc:sldChg>
      <pc:sldChg chg="new del">
        <pc:chgData name="Cho Minseon" userId="75f52da7ad86209d" providerId="LiveId" clId="{45F82740-CD9F-4E8E-A7BE-90493CA17595}" dt="2021-12-02T08:21:44.938" v="3253" actId="680"/>
        <pc:sldMkLst>
          <pc:docMk/>
          <pc:sldMk cId="30017443" sldId="265"/>
        </pc:sldMkLst>
      </pc:sldChg>
      <pc:sldChg chg="addSp modSp add mod setBg">
        <pc:chgData name="Cho Minseon" userId="75f52da7ad86209d" providerId="LiveId" clId="{45F82740-CD9F-4E8E-A7BE-90493CA17595}" dt="2021-12-03T00:42:34.302" v="7651" actId="114"/>
        <pc:sldMkLst>
          <pc:docMk/>
          <pc:sldMk cId="2632871275" sldId="265"/>
        </pc:sldMkLst>
        <pc:spChg chg="mod">
          <ac:chgData name="Cho Minseon" userId="75f52da7ad86209d" providerId="LiveId" clId="{45F82740-CD9F-4E8E-A7BE-90493CA17595}" dt="2021-12-03T00:42:34.302" v="7651" actId="114"/>
          <ac:spMkLst>
            <pc:docMk/>
            <pc:sldMk cId="2632871275" sldId="265"/>
            <ac:spMk id="2" creationId="{E58D2BD3-E2B3-49CB-B1FE-66AECBAF4F82}"/>
          </ac:spMkLst>
        </pc:spChg>
        <pc:spChg chg="mod ord">
          <ac:chgData name="Cho Minseon" userId="75f52da7ad86209d" providerId="LiveId" clId="{45F82740-CD9F-4E8E-A7BE-90493CA17595}" dt="2021-12-02T08:30:06.705" v="3647" actId="26606"/>
          <ac:spMkLst>
            <pc:docMk/>
            <pc:sldMk cId="2632871275" sldId="265"/>
            <ac:spMk id="3" creationId="{F2335E4D-5454-4648-B3FE-10B9A175D9E3}"/>
          </ac:spMkLst>
        </pc:spChg>
        <pc:spChg chg="add">
          <ac:chgData name="Cho Minseon" userId="75f52da7ad86209d" providerId="LiveId" clId="{45F82740-CD9F-4E8E-A7BE-90493CA17595}" dt="2021-12-02T08:30:06.705" v="3647" actId="26606"/>
          <ac:spMkLst>
            <pc:docMk/>
            <pc:sldMk cId="2632871275" sldId="265"/>
            <ac:spMk id="71" creationId="{8F08FD56-DA92-4BD4-98BB-9311E5E5227E}"/>
          </ac:spMkLst>
        </pc:spChg>
        <pc:spChg chg="add">
          <ac:chgData name="Cho Minseon" userId="75f52da7ad86209d" providerId="LiveId" clId="{45F82740-CD9F-4E8E-A7BE-90493CA17595}" dt="2021-12-02T08:30:06.705" v="3647" actId="26606"/>
          <ac:spMkLst>
            <pc:docMk/>
            <pc:sldMk cId="2632871275" sldId="265"/>
            <ac:spMk id="73" creationId="{C5D5E9CC-2294-46D1-89D0-F8C6FA5C41DC}"/>
          </ac:spMkLst>
        </pc:spChg>
        <pc:spChg chg="add">
          <ac:chgData name="Cho Minseon" userId="75f52da7ad86209d" providerId="LiveId" clId="{45F82740-CD9F-4E8E-A7BE-90493CA17595}" dt="2021-12-02T08:30:06.705" v="3647" actId="26606"/>
          <ac:spMkLst>
            <pc:docMk/>
            <pc:sldMk cId="2632871275" sldId="265"/>
            <ac:spMk id="75" creationId="{5BABD217-EF3C-4AF3-9C20-A6619D211F53}"/>
          </ac:spMkLst>
        </pc:spChg>
        <pc:spChg chg="add">
          <ac:chgData name="Cho Minseon" userId="75f52da7ad86209d" providerId="LiveId" clId="{45F82740-CD9F-4E8E-A7BE-90493CA17595}" dt="2021-12-02T08:30:06.705" v="3647" actId="26606"/>
          <ac:spMkLst>
            <pc:docMk/>
            <pc:sldMk cId="2632871275" sldId="265"/>
            <ac:spMk id="83" creationId="{03CCCF79-BC42-40CC-A81F-1C5962B62EA1}"/>
          </ac:spMkLst>
        </pc:spChg>
        <pc:grpChg chg="add">
          <ac:chgData name="Cho Minseon" userId="75f52da7ad86209d" providerId="LiveId" clId="{45F82740-CD9F-4E8E-A7BE-90493CA17595}" dt="2021-12-02T08:30:06.705" v="3647" actId="26606"/>
          <ac:grpSpMkLst>
            <pc:docMk/>
            <pc:sldMk cId="2632871275" sldId="265"/>
            <ac:grpSpMk id="77" creationId="{96BEFBD8-C05C-43C7-8D7B-58D37F70F548}"/>
          </ac:grpSpMkLst>
        </pc:grpChg>
        <pc:picChg chg="add mod">
          <ac:chgData name="Cho Minseon" userId="75f52da7ad86209d" providerId="LiveId" clId="{45F82740-CD9F-4E8E-A7BE-90493CA17595}" dt="2021-12-02T08:31:14.334" v="3654" actId="688"/>
          <ac:picMkLst>
            <pc:docMk/>
            <pc:sldMk cId="2632871275" sldId="265"/>
            <ac:picMk id="1026" creationId="{C8F4EC0E-C10E-46AB-9936-0FD4A80134AF}"/>
          </ac:picMkLst>
        </pc:picChg>
      </pc:sldChg>
      <pc:sldChg chg="add del ord">
        <pc:chgData name="Cho Minseon" userId="75f52da7ad86209d" providerId="LiveId" clId="{45F82740-CD9F-4E8E-A7BE-90493CA17595}" dt="2021-12-02T08:39:34.105" v="4100" actId="47"/>
        <pc:sldMkLst>
          <pc:docMk/>
          <pc:sldMk cId="2764924983" sldId="266"/>
        </pc:sldMkLst>
      </pc:sldChg>
      <pc:sldChg chg="delSp modSp add mod ord setBg delDesignElem">
        <pc:chgData name="Cho Minseon" userId="75f52da7ad86209d" providerId="LiveId" clId="{45F82740-CD9F-4E8E-A7BE-90493CA17595}" dt="2021-12-03T00:42:38.510" v="7652" actId="114"/>
        <pc:sldMkLst>
          <pc:docMk/>
          <pc:sldMk cId="2996913169" sldId="266"/>
        </pc:sldMkLst>
        <pc:spChg chg="mod">
          <ac:chgData name="Cho Minseon" userId="75f52da7ad86209d" providerId="LiveId" clId="{45F82740-CD9F-4E8E-A7BE-90493CA17595}" dt="2021-12-03T00:42:38.510" v="7652" actId="114"/>
          <ac:spMkLst>
            <pc:docMk/>
            <pc:sldMk cId="2996913169" sldId="266"/>
            <ac:spMk id="2" creationId="{81D5090E-6693-4679-B79B-C63849B88B1D}"/>
          </ac:spMkLst>
        </pc:spChg>
        <pc:spChg chg="mod">
          <ac:chgData name="Cho Minseon" userId="75f52da7ad86209d" providerId="LiveId" clId="{45F82740-CD9F-4E8E-A7BE-90493CA17595}" dt="2021-12-03T00:33:03.101" v="7634"/>
          <ac:spMkLst>
            <pc:docMk/>
            <pc:sldMk cId="2996913169" sldId="266"/>
            <ac:spMk id="3" creationId="{269DCAEE-5708-452C-BBA0-7EA9005023E1}"/>
          </ac:spMkLst>
        </pc:spChg>
        <pc:spChg chg="del">
          <ac:chgData name="Cho Minseon" userId="75f52da7ad86209d" providerId="LiveId" clId="{45F82740-CD9F-4E8E-A7BE-90493CA17595}" dt="2021-12-02T08:39:36.338" v="4102"/>
          <ac:spMkLst>
            <pc:docMk/>
            <pc:sldMk cId="2996913169" sldId="266"/>
            <ac:spMk id="8" creationId="{5D3E2EEE-5E2B-473D-B932-CC1CB66592CD}"/>
          </ac:spMkLst>
        </pc:spChg>
        <pc:grpChg chg="del">
          <ac:chgData name="Cho Minseon" userId="75f52da7ad86209d" providerId="LiveId" clId="{45F82740-CD9F-4E8E-A7BE-90493CA17595}" dt="2021-12-02T08:39:36.338" v="4102"/>
          <ac:grpSpMkLst>
            <pc:docMk/>
            <pc:sldMk cId="2996913169" sldId="266"/>
            <ac:grpSpMk id="10" creationId="{022A4EFE-0FAE-441E-B2D5-21996A48DC61}"/>
          </ac:grpSpMkLst>
        </pc:grpChg>
      </pc:sldChg>
      <pc:sldChg chg="addSp delSp modSp add del mod">
        <pc:chgData name="Cho Minseon" userId="75f52da7ad86209d" providerId="LiveId" clId="{45F82740-CD9F-4E8E-A7BE-90493CA17595}" dt="2021-12-02T08:39:06.793" v="4096" actId="47"/>
        <pc:sldMkLst>
          <pc:docMk/>
          <pc:sldMk cId="3270682562" sldId="266"/>
        </pc:sldMkLst>
        <pc:spChg chg="mod">
          <ac:chgData name="Cho Minseon" userId="75f52da7ad86209d" providerId="LiveId" clId="{45F82740-CD9F-4E8E-A7BE-90493CA17595}" dt="2021-12-02T08:32:19.707" v="3696"/>
          <ac:spMkLst>
            <pc:docMk/>
            <pc:sldMk cId="3270682562" sldId="266"/>
            <ac:spMk id="2" creationId="{E58D2BD3-E2B3-49CB-B1FE-66AECBAF4F82}"/>
          </ac:spMkLst>
        </pc:spChg>
        <pc:spChg chg="mod">
          <ac:chgData name="Cho Minseon" userId="75f52da7ad86209d" providerId="LiveId" clId="{45F82740-CD9F-4E8E-A7BE-90493CA17595}" dt="2021-12-02T08:38:02.832" v="4080" actId="20577"/>
          <ac:spMkLst>
            <pc:docMk/>
            <pc:sldMk cId="3270682562" sldId="266"/>
            <ac:spMk id="3" creationId="{F2335E4D-5454-4648-B3FE-10B9A175D9E3}"/>
          </ac:spMkLst>
        </pc:spChg>
        <pc:spChg chg="add del mod">
          <ac:chgData name="Cho Minseon" userId="75f52da7ad86209d" providerId="LiveId" clId="{45F82740-CD9F-4E8E-A7BE-90493CA17595}" dt="2021-12-02T08:38:12.554" v="4083" actId="478"/>
          <ac:spMkLst>
            <pc:docMk/>
            <pc:sldMk cId="3270682562" sldId="266"/>
            <ac:spMk id="4" creationId="{7FA3D798-9237-452C-AE02-193CD0AF96F5}"/>
          </ac:spMkLst>
        </pc:spChg>
        <pc:spChg chg="add mod">
          <ac:chgData name="Cho Minseon" userId="75f52da7ad86209d" providerId="LiveId" clId="{45F82740-CD9F-4E8E-A7BE-90493CA17595}" dt="2021-12-02T08:38:45.154" v="4095" actId="1076"/>
          <ac:spMkLst>
            <pc:docMk/>
            <pc:sldMk cId="3270682562" sldId="266"/>
            <ac:spMk id="5" creationId="{ECFA01F8-3FF6-43C3-AAFA-FDD989657037}"/>
          </ac:spMkLst>
        </pc:spChg>
        <pc:spChg chg="add mod">
          <ac:chgData name="Cho Minseon" userId="75f52da7ad86209d" providerId="LiveId" clId="{45F82740-CD9F-4E8E-A7BE-90493CA17595}" dt="2021-12-02T08:38:45.154" v="4095" actId="1076"/>
          <ac:spMkLst>
            <pc:docMk/>
            <pc:sldMk cId="3270682562" sldId="266"/>
            <ac:spMk id="6" creationId="{6AE63A67-0278-4BD1-B4EC-53C5F4F45981}"/>
          </ac:spMkLst>
        </pc:spChg>
        <pc:spChg chg="add del mod">
          <ac:chgData name="Cho Minseon" userId="75f52da7ad86209d" providerId="LiveId" clId="{45F82740-CD9F-4E8E-A7BE-90493CA17595}" dt="2021-12-02T08:38:14.787" v="4084" actId="478"/>
          <ac:spMkLst>
            <pc:docMk/>
            <pc:sldMk cId="3270682562" sldId="266"/>
            <ac:spMk id="7" creationId="{D9B0ED3F-5F77-4407-97D4-C9741F57E01E}"/>
          </ac:spMkLst>
        </pc:spChg>
        <pc:picChg chg="add mod">
          <ac:chgData name="Cho Minseon" userId="75f52da7ad86209d" providerId="LiveId" clId="{45F82740-CD9F-4E8E-A7BE-90493CA17595}" dt="2021-12-02T08:38:45.154" v="4095" actId="1076"/>
          <ac:picMkLst>
            <pc:docMk/>
            <pc:sldMk cId="3270682562" sldId="266"/>
            <ac:picMk id="8" creationId="{04760AF7-D4FB-4C50-BA8A-B9466DFC2D17}"/>
          </ac:picMkLst>
        </pc:picChg>
      </pc:sldChg>
      <pc:sldChg chg="addSp delSp modSp add mod ord">
        <pc:chgData name="Cho Minseon" userId="75f52da7ad86209d" providerId="LiveId" clId="{45F82740-CD9F-4E8E-A7BE-90493CA17595}" dt="2021-12-03T00:42:43.238" v="7653" actId="114"/>
        <pc:sldMkLst>
          <pc:docMk/>
          <pc:sldMk cId="451202215" sldId="267"/>
        </pc:sldMkLst>
        <pc:spChg chg="mod">
          <ac:chgData name="Cho Minseon" userId="75f52da7ad86209d" providerId="LiveId" clId="{45F82740-CD9F-4E8E-A7BE-90493CA17595}" dt="2021-12-03T00:42:43.238" v="7653" actId="114"/>
          <ac:spMkLst>
            <pc:docMk/>
            <pc:sldMk cId="451202215" sldId="267"/>
            <ac:spMk id="2" creationId="{D36B7B06-5C95-4D5D-BB4E-BCC12DD458E2}"/>
          </ac:spMkLst>
        </pc:spChg>
        <pc:spChg chg="mod">
          <ac:chgData name="Cho Minseon" userId="75f52da7ad86209d" providerId="LiveId" clId="{45F82740-CD9F-4E8E-A7BE-90493CA17595}" dt="2021-12-03T00:15:19.402" v="6985" actId="20577"/>
          <ac:spMkLst>
            <pc:docMk/>
            <pc:sldMk cId="451202215" sldId="267"/>
            <ac:spMk id="3" creationId="{CEB257FC-75DD-4B05-9BBE-D10AC69B97AB}"/>
          </ac:spMkLst>
        </pc:spChg>
        <pc:spChg chg="add mod">
          <ac:chgData name="Cho Minseon" userId="75f52da7ad86209d" providerId="LiveId" clId="{45F82740-CD9F-4E8E-A7BE-90493CA17595}" dt="2021-12-02T08:49:40.563" v="4458" actId="2711"/>
          <ac:spMkLst>
            <pc:docMk/>
            <pc:sldMk cId="451202215" sldId="267"/>
            <ac:spMk id="9" creationId="{ABA072B5-C02D-4235-A727-831EDD36A838}"/>
          </ac:spMkLst>
        </pc:spChg>
        <pc:spChg chg="add mod">
          <ac:chgData name="Cho Minseon" userId="75f52da7ad86209d" providerId="LiveId" clId="{45F82740-CD9F-4E8E-A7BE-90493CA17595}" dt="2021-12-02T08:50:03.382" v="4464" actId="1076"/>
          <ac:spMkLst>
            <pc:docMk/>
            <pc:sldMk cId="451202215" sldId="267"/>
            <ac:spMk id="10" creationId="{D31E4726-C9A9-40DC-AEF3-72B6D2FDC186}"/>
          </ac:spMkLst>
        </pc:spChg>
        <pc:picChg chg="del">
          <ac:chgData name="Cho Minseon" userId="75f52da7ad86209d" providerId="LiveId" clId="{45F82740-CD9F-4E8E-A7BE-90493CA17595}" dt="2021-12-02T08:40:23.604" v="4112" actId="478"/>
          <ac:picMkLst>
            <pc:docMk/>
            <pc:sldMk cId="451202215" sldId="267"/>
            <ac:picMk id="5" creationId="{74B24327-900C-4E88-87E2-314DAF06A081}"/>
          </ac:picMkLst>
        </pc:picChg>
        <pc:picChg chg="add mod">
          <ac:chgData name="Cho Minseon" userId="75f52da7ad86209d" providerId="LiveId" clId="{45F82740-CD9F-4E8E-A7BE-90493CA17595}" dt="2021-12-02T08:49:55.454" v="4461" actId="1076"/>
          <ac:picMkLst>
            <pc:docMk/>
            <pc:sldMk cId="451202215" sldId="267"/>
            <ac:picMk id="6" creationId="{0D33CCC7-FBFB-4227-A2F6-63FD7F7E5F32}"/>
          </ac:picMkLst>
        </pc:picChg>
        <pc:picChg chg="add mod">
          <ac:chgData name="Cho Minseon" userId="75f52da7ad86209d" providerId="LiveId" clId="{45F82740-CD9F-4E8E-A7BE-90493CA17595}" dt="2021-12-02T08:50:05.779" v="4465" actId="1076"/>
          <ac:picMkLst>
            <pc:docMk/>
            <pc:sldMk cId="451202215" sldId="267"/>
            <ac:picMk id="8" creationId="{9AC5720D-6993-45CF-A410-70F1D468612F}"/>
          </ac:picMkLst>
        </pc:picChg>
      </pc:sldChg>
      <pc:sldChg chg="delSp modSp add mod ord setBg delDesignElem">
        <pc:chgData name="Cho Minseon" userId="75f52da7ad86209d" providerId="LiveId" clId="{45F82740-CD9F-4E8E-A7BE-90493CA17595}" dt="2021-12-03T00:42:54.264" v="7655" actId="114"/>
        <pc:sldMkLst>
          <pc:docMk/>
          <pc:sldMk cId="4291348905" sldId="268"/>
        </pc:sldMkLst>
        <pc:spChg chg="mod">
          <ac:chgData name="Cho Minseon" userId="75f52da7ad86209d" providerId="LiveId" clId="{45F82740-CD9F-4E8E-A7BE-90493CA17595}" dt="2021-12-03T00:42:54.264" v="7655" actId="114"/>
          <ac:spMkLst>
            <pc:docMk/>
            <pc:sldMk cId="4291348905" sldId="268"/>
            <ac:spMk id="2" creationId="{81D5090E-6693-4679-B79B-C63849B88B1D}"/>
          </ac:spMkLst>
        </pc:spChg>
        <pc:spChg chg="mod">
          <ac:chgData name="Cho Minseon" userId="75f52da7ad86209d" providerId="LiveId" clId="{45F82740-CD9F-4E8E-A7BE-90493CA17595}" dt="2021-12-03T00:33:10.545" v="7643" actId="20577"/>
          <ac:spMkLst>
            <pc:docMk/>
            <pc:sldMk cId="4291348905" sldId="268"/>
            <ac:spMk id="3" creationId="{269DCAEE-5708-452C-BBA0-7EA9005023E1}"/>
          </ac:spMkLst>
        </pc:spChg>
        <pc:spChg chg="del">
          <ac:chgData name="Cho Minseon" userId="75f52da7ad86209d" providerId="LiveId" clId="{45F82740-CD9F-4E8E-A7BE-90493CA17595}" dt="2021-12-02T08:43:53.703" v="4305"/>
          <ac:spMkLst>
            <pc:docMk/>
            <pc:sldMk cId="4291348905" sldId="268"/>
            <ac:spMk id="8" creationId="{5D3E2EEE-5E2B-473D-B932-CC1CB66592CD}"/>
          </ac:spMkLst>
        </pc:spChg>
        <pc:grpChg chg="del">
          <ac:chgData name="Cho Minseon" userId="75f52da7ad86209d" providerId="LiveId" clId="{45F82740-CD9F-4E8E-A7BE-90493CA17595}" dt="2021-12-02T08:43:53.703" v="4305"/>
          <ac:grpSpMkLst>
            <pc:docMk/>
            <pc:sldMk cId="4291348905" sldId="268"/>
            <ac:grpSpMk id="10" creationId="{022A4EFE-0FAE-441E-B2D5-21996A48DC61}"/>
          </ac:grpSpMkLst>
        </pc:grpChg>
      </pc:sldChg>
      <pc:sldChg chg="addSp delSp modSp add mod setBg modAnim">
        <pc:chgData name="Cho Minseon" userId="75f52da7ad86209d" providerId="LiveId" clId="{45F82740-CD9F-4E8E-A7BE-90493CA17595}" dt="2021-12-03T00:12:02.269" v="6959"/>
        <pc:sldMkLst>
          <pc:docMk/>
          <pc:sldMk cId="3300051107" sldId="269"/>
        </pc:sldMkLst>
        <pc:spChg chg="mod ord">
          <ac:chgData name="Cho Minseon" userId="75f52da7ad86209d" providerId="LiveId" clId="{45F82740-CD9F-4E8E-A7BE-90493CA17595}" dt="2021-12-02T08:55:09.750" v="4645" actId="26606"/>
          <ac:spMkLst>
            <pc:docMk/>
            <pc:sldMk cId="3300051107" sldId="269"/>
            <ac:spMk id="2" creationId="{D36B7B06-5C95-4D5D-BB4E-BCC12DD458E2}"/>
          </ac:spMkLst>
        </pc:spChg>
        <pc:spChg chg="add del mod">
          <ac:chgData name="Cho Minseon" userId="75f52da7ad86209d" providerId="LiveId" clId="{45F82740-CD9F-4E8E-A7BE-90493CA17595}" dt="2021-12-02T08:55:09.750" v="4645" actId="26606"/>
          <ac:spMkLst>
            <pc:docMk/>
            <pc:sldMk cId="3300051107" sldId="269"/>
            <ac:spMk id="3" creationId="{CEB257FC-75DD-4B05-9BBE-D10AC69B97AB}"/>
          </ac:spMkLst>
        </pc:spChg>
        <pc:spChg chg="add mod">
          <ac:chgData name="Cho Minseon" userId="75f52da7ad86209d" providerId="LiveId" clId="{45F82740-CD9F-4E8E-A7BE-90493CA17595}" dt="2021-12-02T10:24:40.495" v="5413" actId="1037"/>
          <ac:spMkLst>
            <pc:docMk/>
            <pc:sldMk cId="3300051107" sldId="269"/>
            <ac:spMk id="4" creationId="{FAF6AAE5-585E-4EFE-935C-9B8568C45664}"/>
          </ac:spMkLst>
        </pc:spChg>
        <pc:spChg chg="add mod">
          <ac:chgData name="Cho Minseon" userId="75f52da7ad86209d" providerId="LiveId" clId="{45F82740-CD9F-4E8E-A7BE-90493CA17595}" dt="2021-12-02T10:24:40.495" v="5413" actId="1037"/>
          <ac:spMkLst>
            <pc:docMk/>
            <pc:sldMk cId="3300051107" sldId="269"/>
            <ac:spMk id="5" creationId="{C92B450B-FD49-4170-8246-C0FCDDABC912}"/>
          </ac:spMkLst>
        </pc:spChg>
        <pc:spChg chg="del">
          <ac:chgData name="Cho Minseon" userId="75f52da7ad86209d" providerId="LiveId" clId="{45F82740-CD9F-4E8E-A7BE-90493CA17595}" dt="2021-12-02T08:50:40.846" v="4467" actId="478"/>
          <ac:spMkLst>
            <pc:docMk/>
            <pc:sldMk cId="3300051107" sldId="269"/>
            <ac:spMk id="9" creationId="{ABA072B5-C02D-4235-A727-831EDD36A838}"/>
          </ac:spMkLst>
        </pc:spChg>
        <pc:spChg chg="del">
          <ac:chgData name="Cho Minseon" userId="75f52da7ad86209d" providerId="LiveId" clId="{45F82740-CD9F-4E8E-A7BE-90493CA17595}" dt="2021-12-02T08:50:40.846" v="4467" actId="478"/>
          <ac:spMkLst>
            <pc:docMk/>
            <pc:sldMk cId="3300051107" sldId="269"/>
            <ac:spMk id="10" creationId="{D31E4726-C9A9-40DC-AEF3-72B6D2FDC186}"/>
          </ac:spMkLst>
        </pc:spChg>
        <pc:spChg chg="add del">
          <ac:chgData name="Cho Minseon" userId="75f52da7ad86209d" providerId="LiveId" clId="{45F82740-CD9F-4E8E-A7BE-90493CA17595}" dt="2021-12-02T08:55:09.744" v="4644" actId="26606"/>
          <ac:spMkLst>
            <pc:docMk/>
            <pc:sldMk cId="3300051107" sldId="269"/>
            <ac:spMk id="14" creationId="{F341B9C2-0FBF-4B4B-A902-1AFFD384E700}"/>
          </ac:spMkLst>
        </pc:spChg>
        <pc:spChg chg="add mod">
          <ac:chgData name="Cho Minseon" userId="75f52da7ad86209d" providerId="LiveId" clId="{45F82740-CD9F-4E8E-A7BE-90493CA17595}" dt="2021-12-02T10:24:40.495" v="5413" actId="1037"/>
          <ac:spMkLst>
            <pc:docMk/>
            <pc:sldMk cId="3300051107" sldId="269"/>
            <ac:spMk id="21" creationId="{75B45021-5797-4498-989E-4F46BA2007F7}"/>
          </ac:spMkLst>
        </pc:spChg>
        <pc:spChg chg="add del">
          <ac:chgData name="Cho Minseon" userId="75f52da7ad86209d" providerId="LiveId" clId="{45F82740-CD9F-4E8E-A7BE-90493CA17595}" dt="2021-12-02T08:54:55.158" v="4639" actId="26606"/>
          <ac:spMkLst>
            <pc:docMk/>
            <pc:sldMk cId="3300051107" sldId="269"/>
            <ac:spMk id="22" creationId="{F341B9C2-0FBF-4B4B-A902-1AFFD384E700}"/>
          </ac:spMkLst>
        </pc:spChg>
        <pc:spChg chg="add mod">
          <ac:chgData name="Cho Minseon" userId="75f52da7ad86209d" providerId="LiveId" clId="{45F82740-CD9F-4E8E-A7BE-90493CA17595}" dt="2021-12-02T10:24:40.495" v="5413" actId="1037"/>
          <ac:spMkLst>
            <pc:docMk/>
            <pc:sldMk cId="3300051107" sldId="269"/>
            <ac:spMk id="23" creationId="{8323EAE4-BD2C-4D5F-8DC4-4239A8806C72}"/>
          </ac:spMkLst>
        </pc:spChg>
        <pc:spChg chg="add mod">
          <ac:chgData name="Cho Minseon" userId="75f52da7ad86209d" providerId="LiveId" clId="{45F82740-CD9F-4E8E-A7BE-90493CA17595}" dt="2021-12-02T10:24:40.495" v="5413" actId="1037"/>
          <ac:spMkLst>
            <pc:docMk/>
            <pc:sldMk cId="3300051107" sldId="269"/>
            <ac:spMk id="24" creationId="{29BAE59E-704D-4357-9CFC-921C1F7945F5}"/>
          </ac:spMkLst>
        </pc:spChg>
        <pc:spChg chg="add mod">
          <ac:chgData name="Cho Minseon" userId="75f52da7ad86209d" providerId="LiveId" clId="{45F82740-CD9F-4E8E-A7BE-90493CA17595}" dt="2021-12-02T10:24:40.495" v="5413" actId="1037"/>
          <ac:spMkLst>
            <pc:docMk/>
            <pc:sldMk cId="3300051107" sldId="269"/>
            <ac:spMk id="29" creationId="{268E80E6-5459-4B17-BB47-153347536073}"/>
          </ac:spMkLst>
        </pc:spChg>
        <pc:spChg chg="add">
          <ac:chgData name="Cho Minseon" userId="75f52da7ad86209d" providerId="LiveId" clId="{45F82740-CD9F-4E8E-A7BE-90493CA17595}" dt="2021-12-02T08:55:09.750" v="4645" actId="26606"/>
          <ac:spMkLst>
            <pc:docMk/>
            <pc:sldMk cId="3300051107" sldId="269"/>
            <ac:spMk id="32" creationId="{0D62E216-74AA-4F99-82B7-C38E49015B69}"/>
          </ac:spMkLst>
        </pc:spChg>
        <pc:spChg chg="add mod">
          <ac:chgData name="Cho Minseon" userId="75f52da7ad86209d" providerId="LiveId" clId="{45F82740-CD9F-4E8E-A7BE-90493CA17595}" dt="2021-12-02T10:24:40.495" v="5413" actId="1037"/>
          <ac:spMkLst>
            <pc:docMk/>
            <pc:sldMk cId="3300051107" sldId="269"/>
            <ac:spMk id="33" creationId="{0CC095A7-F23B-4138-AABE-6924B2654D1C}"/>
          </ac:spMkLst>
        </pc:spChg>
        <pc:spChg chg="add mod">
          <ac:chgData name="Cho Minseon" userId="75f52da7ad86209d" providerId="LiveId" clId="{45F82740-CD9F-4E8E-A7BE-90493CA17595}" dt="2021-12-02T10:27:50.605" v="5733"/>
          <ac:spMkLst>
            <pc:docMk/>
            <pc:sldMk cId="3300051107" sldId="269"/>
            <ac:spMk id="36" creationId="{654CDBAC-9105-441C-8D55-6E2727EC1FE3}"/>
          </ac:spMkLst>
        </pc:spChg>
        <pc:spChg chg="add mod">
          <ac:chgData name="Cho Minseon" userId="75f52da7ad86209d" providerId="LiveId" clId="{45F82740-CD9F-4E8E-A7BE-90493CA17595}" dt="2021-12-02T10:41:28.188" v="5977" actId="14100"/>
          <ac:spMkLst>
            <pc:docMk/>
            <pc:sldMk cId="3300051107" sldId="269"/>
            <ac:spMk id="37" creationId="{D06C898A-6DDB-4E6B-A765-C2E2DEA50F68}"/>
          </ac:spMkLst>
        </pc:spChg>
        <pc:spChg chg="add del">
          <ac:chgData name="Cho Minseon" userId="75f52da7ad86209d" providerId="LiveId" clId="{45F82740-CD9F-4E8E-A7BE-90493CA17595}" dt="2021-12-02T08:54:54.179" v="4637" actId="26606"/>
          <ac:spMkLst>
            <pc:docMk/>
            <pc:sldMk cId="3300051107" sldId="269"/>
            <ac:spMk id="39" creationId="{0D62E216-74AA-4F99-82B7-C38E49015B69}"/>
          </ac:spMkLst>
        </pc:spChg>
        <pc:spChg chg="add mod">
          <ac:chgData name="Cho Minseon" userId="75f52da7ad86209d" providerId="LiveId" clId="{45F82740-CD9F-4E8E-A7BE-90493CA17595}" dt="2021-12-03T00:11:54.004" v="6958"/>
          <ac:spMkLst>
            <pc:docMk/>
            <pc:sldMk cId="3300051107" sldId="269"/>
            <ac:spMk id="39" creationId="{9F46CD6E-453B-4AC2-9B7A-9BA35D660281}"/>
          </ac:spMkLst>
        </pc:spChg>
        <pc:grpChg chg="add del">
          <ac:chgData name="Cho Minseon" userId="75f52da7ad86209d" providerId="LiveId" clId="{45F82740-CD9F-4E8E-A7BE-90493CA17595}" dt="2021-12-02T08:55:09.744" v="4644" actId="26606"/>
          <ac:grpSpMkLst>
            <pc:docMk/>
            <pc:sldMk cId="3300051107" sldId="269"/>
            <ac:grpSpMk id="13" creationId="{23F5135F-115E-423C-BE4A-B56C35DC9F3E}"/>
          </ac:grpSpMkLst>
        </pc:grpChg>
        <pc:grpChg chg="add del">
          <ac:chgData name="Cho Minseon" userId="75f52da7ad86209d" providerId="LiveId" clId="{45F82740-CD9F-4E8E-A7BE-90493CA17595}" dt="2021-12-02T08:55:09.744" v="4644" actId="26606"/>
          <ac:grpSpMkLst>
            <pc:docMk/>
            <pc:sldMk cId="3300051107" sldId="269"/>
            <ac:grpSpMk id="15" creationId="{A4CE093B-B8CB-40B0-9E0D-B2EC39FF727F}"/>
          </ac:grpSpMkLst>
        </pc:grpChg>
        <pc:grpChg chg="add del">
          <ac:chgData name="Cho Minseon" userId="75f52da7ad86209d" providerId="LiveId" clId="{45F82740-CD9F-4E8E-A7BE-90493CA17595}" dt="2021-12-02T08:54:55.158" v="4639" actId="26606"/>
          <ac:grpSpMkLst>
            <pc:docMk/>
            <pc:sldMk cId="3300051107" sldId="269"/>
            <ac:grpSpMk id="16" creationId="{23F5135F-115E-423C-BE4A-B56C35DC9F3E}"/>
          </ac:grpSpMkLst>
        </pc:grpChg>
        <pc:grpChg chg="add del">
          <ac:chgData name="Cho Minseon" userId="75f52da7ad86209d" providerId="LiveId" clId="{45F82740-CD9F-4E8E-A7BE-90493CA17595}" dt="2021-12-02T08:54:55.158" v="4639" actId="26606"/>
          <ac:grpSpMkLst>
            <pc:docMk/>
            <pc:sldMk cId="3300051107" sldId="269"/>
            <ac:grpSpMk id="24" creationId="{A4CE093B-B8CB-40B0-9E0D-B2EC39FF727F}"/>
          </ac:grpSpMkLst>
        </pc:grpChg>
        <pc:grpChg chg="add">
          <ac:chgData name="Cho Minseon" userId="75f52da7ad86209d" providerId="LiveId" clId="{45F82740-CD9F-4E8E-A7BE-90493CA17595}" dt="2021-12-02T08:55:09.750" v="4645" actId="26606"/>
          <ac:grpSpMkLst>
            <pc:docMk/>
            <pc:sldMk cId="3300051107" sldId="269"/>
            <ac:grpSpMk id="30" creationId="{23F5135F-115E-423C-BE4A-B56C35DC9F3E}"/>
          </ac:grpSpMkLst>
        </pc:grpChg>
        <pc:grpChg chg="add del">
          <ac:chgData name="Cho Minseon" userId="75f52da7ad86209d" providerId="LiveId" clId="{45F82740-CD9F-4E8E-A7BE-90493CA17595}" dt="2021-12-02T08:54:54.179" v="4637" actId="26606"/>
          <ac:grpSpMkLst>
            <pc:docMk/>
            <pc:sldMk cId="3300051107" sldId="269"/>
            <ac:grpSpMk id="33" creationId="{23F5135F-115E-423C-BE4A-B56C35DC9F3E}"/>
          </ac:grpSpMkLst>
        </pc:grpChg>
        <pc:grpChg chg="add">
          <ac:chgData name="Cho Minseon" userId="75f52da7ad86209d" providerId="LiveId" clId="{45F82740-CD9F-4E8E-A7BE-90493CA17595}" dt="2021-12-02T08:55:09.750" v="4645" actId="26606"/>
          <ac:grpSpMkLst>
            <pc:docMk/>
            <pc:sldMk cId="3300051107" sldId="269"/>
            <ac:grpSpMk id="34" creationId="{7C95EB0F-1AE5-42F7-B7F0-B831CF0EDFA2}"/>
          </ac:grpSpMkLst>
        </pc:grpChg>
        <pc:grpChg chg="add del">
          <ac:chgData name="Cho Minseon" userId="75f52da7ad86209d" providerId="LiveId" clId="{45F82740-CD9F-4E8E-A7BE-90493CA17595}" dt="2021-12-02T08:54:54.179" v="4637" actId="26606"/>
          <ac:grpSpMkLst>
            <pc:docMk/>
            <pc:sldMk cId="3300051107" sldId="269"/>
            <ac:grpSpMk id="41" creationId="{7C95EB0F-1AE5-42F7-B7F0-B831CF0EDFA2}"/>
          </ac:grpSpMkLst>
        </pc:grpChg>
        <pc:picChg chg="del">
          <ac:chgData name="Cho Minseon" userId="75f52da7ad86209d" providerId="LiveId" clId="{45F82740-CD9F-4E8E-A7BE-90493CA17595}" dt="2021-12-02T08:50:40.846" v="4467" actId="478"/>
          <ac:picMkLst>
            <pc:docMk/>
            <pc:sldMk cId="3300051107" sldId="269"/>
            <ac:picMk id="6" creationId="{0D33CCC7-FBFB-4227-A2F6-63FD7F7E5F32}"/>
          </ac:picMkLst>
        </pc:picChg>
        <pc:picChg chg="add mod">
          <ac:chgData name="Cho Minseon" userId="75f52da7ad86209d" providerId="LiveId" clId="{45F82740-CD9F-4E8E-A7BE-90493CA17595}" dt="2021-12-02T10:24:40.495" v="5413" actId="1037"/>
          <ac:picMkLst>
            <pc:docMk/>
            <pc:sldMk cId="3300051107" sldId="269"/>
            <ac:picMk id="6" creationId="{B3F2EA17-9097-4FCA-93F4-BABDCC7888A1}"/>
          </ac:picMkLst>
        </pc:picChg>
        <pc:picChg chg="del">
          <ac:chgData name="Cho Minseon" userId="75f52da7ad86209d" providerId="LiveId" clId="{45F82740-CD9F-4E8E-A7BE-90493CA17595}" dt="2021-12-02T08:50:40.846" v="4467" actId="478"/>
          <ac:picMkLst>
            <pc:docMk/>
            <pc:sldMk cId="3300051107" sldId="269"/>
            <ac:picMk id="8" creationId="{9AC5720D-6993-45CF-A410-70F1D468612F}"/>
          </ac:picMkLst>
        </pc:picChg>
        <pc:picChg chg="add mod">
          <ac:chgData name="Cho Minseon" userId="75f52da7ad86209d" providerId="LiveId" clId="{45F82740-CD9F-4E8E-A7BE-90493CA17595}" dt="2021-12-02T10:24:40.495" v="5413" actId="1037"/>
          <ac:picMkLst>
            <pc:docMk/>
            <pc:sldMk cId="3300051107" sldId="269"/>
            <ac:picMk id="8" creationId="{CEFDB1BB-1342-4D49-8ADD-FF9A05A722E1}"/>
          </ac:picMkLst>
        </pc:picChg>
        <pc:picChg chg="add mod">
          <ac:chgData name="Cho Minseon" userId="75f52da7ad86209d" providerId="LiveId" clId="{45F82740-CD9F-4E8E-A7BE-90493CA17595}" dt="2021-12-02T10:24:40.495" v="5413" actId="1037"/>
          <ac:picMkLst>
            <pc:docMk/>
            <pc:sldMk cId="3300051107" sldId="269"/>
            <ac:picMk id="10" creationId="{C7F15DAB-A6E3-406A-8E77-E25399F96021}"/>
          </ac:picMkLst>
        </pc:picChg>
        <pc:picChg chg="add mod ord">
          <ac:chgData name="Cho Minseon" userId="75f52da7ad86209d" providerId="LiveId" clId="{45F82740-CD9F-4E8E-A7BE-90493CA17595}" dt="2021-12-02T10:24:40.495" v="5413" actId="1037"/>
          <ac:picMkLst>
            <pc:docMk/>
            <pc:sldMk cId="3300051107" sldId="269"/>
            <ac:picMk id="11" creationId="{6180BC1E-74B4-4209-8124-70A9325B8D5D}"/>
          </ac:picMkLst>
        </pc:picChg>
        <pc:picChg chg="add del mod">
          <ac:chgData name="Cho Minseon" userId="75f52da7ad86209d" providerId="LiveId" clId="{45F82740-CD9F-4E8E-A7BE-90493CA17595}" dt="2021-12-02T10:07:53.039" v="4754" actId="478"/>
          <ac:picMkLst>
            <pc:docMk/>
            <pc:sldMk cId="3300051107" sldId="269"/>
            <ac:picMk id="22" creationId="{C4E2BE18-9D89-4808-9F80-4B16E9A93F47}"/>
          </ac:picMkLst>
        </pc:picChg>
        <pc:picChg chg="add mod">
          <ac:chgData name="Cho Minseon" userId="75f52da7ad86209d" providerId="LiveId" clId="{45F82740-CD9F-4E8E-A7BE-90493CA17595}" dt="2021-12-02T10:24:40.495" v="5413" actId="1037"/>
          <ac:picMkLst>
            <pc:docMk/>
            <pc:sldMk cId="3300051107" sldId="269"/>
            <ac:picMk id="26" creationId="{EB3CF24A-D9CC-4B04-A1A2-D79B23B69170}"/>
          </ac:picMkLst>
        </pc:picChg>
        <pc:picChg chg="add mod">
          <ac:chgData name="Cho Minseon" userId="75f52da7ad86209d" providerId="LiveId" clId="{45F82740-CD9F-4E8E-A7BE-90493CA17595}" dt="2021-12-02T10:41:36.982" v="5979" actId="1076"/>
          <ac:picMkLst>
            <pc:docMk/>
            <pc:sldMk cId="3300051107" sldId="269"/>
            <ac:picMk id="38" creationId="{7FACE718-396C-468B-A11C-E85D94EE9E69}"/>
          </ac:picMkLst>
        </pc:picChg>
      </pc:sldChg>
      <pc:sldChg chg="addSp delSp modSp add mod modTransition setBg modAnim delDesignElem">
        <pc:chgData name="Cho Minseon" userId="75f52da7ad86209d" providerId="LiveId" clId="{45F82740-CD9F-4E8E-A7BE-90493CA17595}" dt="2021-12-03T00:13:11.060" v="6971"/>
        <pc:sldMkLst>
          <pc:docMk/>
          <pc:sldMk cId="3350924036" sldId="270"/>
        </pc:sldMkLst>
        <pc:spChg chg="del">
          <ac:chgData name="Cho Minseon" userId="75f52da7ad86209d" providerId="LiveId" clId="{45F82740-CD9F-4E8E-A7BE-90493CA17595}" dt="2021-12-02T10:16:48.388" v="5085" actId="478"/>
          <ac:spMkLst>
            <pc:docMk/>
            <pc:sldMk cId="3350924036" sldId="270"/>
            <ac:spMk id="4" creationId="{FAF6AAE5-585E-4EFE-935C-9B8568C45664}"/>
          </ac:spMkLst>
        </pc:spChg>
        <pc:spChg chg="del">
          <ac:chgData name="Cho Minseon" userId="75f52da7ad86209d" providerId="LiveId" clId="{45F82740-CD9F-4E8E-A7BE-90493CA17595}" dt="2021-12-02T10:16:54.764" v="5089" actId="478"/>
          <ac:spMkLst>
            <pc:docMk/>
            <pc:sldMk cId="3350924036" sldId="270"/>
            <ac:spMk id="5" creationId="{C92B450B-FD49-4170-8246-C0FCDDABC912}"/>
          </ac:spMkLst>
        </pc:spChg>
        <pc:spChg chg="add del mod">
          <ac:chgData name="Cho Minseon" userId="75f52da7ad86209d" providerId="LiveId" clId="{45F82740-CD9F-4E8E-A7BE-90493CA17595}" dt="2021-12-02T10:20:18.308" v="5134" actId="478"/>
          <ac:spMkLst>
            <pc:docMk/>
            <pc:sldMk cId="3350924036" sldId="270"/>
            <ac:spMk id="13" creationId="{02DAFEFC-AD4B-434C-9AA2-5A915AA1D594}"/>
          </ac:spMkLst>
        </pc:spChg>
        <pc:spChg chg="del">
          <ac:chgData name="Cho Minseon" userId="75f52da7ad86209d" providerId="LiveId" clId="{45F82740-CD9F-4E8E-A7BE-90493CA17595}" dt="2021-12-02T10:16:49.426" v="5086" actId="478"/>
          <ac:spMkLst>
            <pc:docMk/>
            <pc:sldMk cId="3350924036" sldId="270"/>
            <ac:spMk id="21" creationId="{75B45021-5797-4498-989E-4F46BA2007F7}"/>
          </ac:spMkLst>
        </pc:spChg>
        <pc:spChg chg="del">
          <ac:chgData name="Cho Minseon" userId="75f52da7ad86209d" providerId="LiveId" clId="{45F82740-CD9F-4E8E-A7BE-90493CA17595}" dt="2021-12-02T10:16:53.212" v="5088" actId="478"/>
          <ac:spMkLst>
            <pc:docMk/>
            <pc:sldMk cId="3350924036" sldId="270"/>
            <ac:spMk id="23" creationId="{8323EAE4-BD2C-4D5F-8DC4-4239A8806C72}"/>
          </ac:spMkLst>
        </pc:spChg>
        <pc:spChg chg="del">
          <ac:chgData name="Cho Minseon" userId="75f52da7ad86209d" providerId="LiveId" clId="{45F82740-CD9F-4E8E-A7BE-90493CA17595}" dt="2021-12-02T10:16:59.816" v="5093" actId="478"/>
          <ac:spMkLst>
            <pc:docMk/>
            <pc:sldMk cId="3350924036" sldId="270"/>
            <ac:spMk id="24" creationId="{29BAE59E-704D-4357-9CFC-921C1F7945F5}"/>
          </ac:spMkLst>
        </pc:spChg>
        <pc:spChg chg="del">
          <ac:chgData name="Cho Minseon" userId="75f52da7ad86209d" providerId="LiveId" clId="{45F82740-CD9F-4E8E-A7BE-90493CA17595}" dt="2021-12-02T10:16:56.468" v="5091" actId="478"/>
          <ac:spMkLst>
            <pc:docMk/>
            <pc:sldMk cId="3350924036" sldId="270"/>
            <ac:spMk id="29" creationId="{268E80E6-5459-4B17-BB47-153347536073}"/>
          </ac:spMkLst>
        </pc:spChg>
        <pc:spChg chg="del">
          <ac:chgData name="Cho Minseon" userId="75f52da7ad86209d" providerId="LiveId" clId="{45F82740-CD9F-4E8E-A7BE-90493CA17595}" dt="2021-12-02T10:16:40.761" v="5084"/>
          <ac:spMkLst>
            <pc:docMk/>
            <pc:sldMk cId="3350924036" sldId="270"/>
            <ac:spMk id="32" creationId="{0D62E216-74AA-4F99-82B7-C38E49015B69}"/>
          </ac:spMkLst>
        </pc:spChg>
        <pc:spChg chg="del">
          <ac:chgData name="Cho Minseon" userId="75f52da7ad86209d" providerId="LiveId" clId="{45F82740-CD9F-4E8E-A7BE-90493CA17595}" dt="2021-12-02T10:17:02.857" v="5096" actId="478"/>
          <ac:spMkLst>
            <pc:docMk/>
            <pc:sldMk cId="3350924036" sldId="270"/>
            <ac:spMk id="33" creationId="{0CC095A7-F23B-4138-AABE-6924B2654D1C}"/>
          </ac:spMkLst>
        </pc:spChg>
        <pc:spChg chg="del">
          <ac:chgData name="Cho Minseon" userId="75f52da7ad86209d" providerId="LiveId" clId="{45F82740-CD9F-4E8E-A7BE-90493CA17595}" dt="2021-12-02T10:17:01.264" v="5094" actId="478"/>
          <ac:spMkLst>
            <pc:docMk/>
            <pc:sldMk cId="3350924036" sldId="270"/>
            <ac:spMk id="36" creationId="{654CDBAC-9105-441C-8D55-6E2727EC1FE3}"/>
          </ac:spMkLst>
        </pc:spChg>
        <pc:spChg chg="add mod">
          <ac:chgData name="Cho Minseon" userId="75f52da7ad86209d" providerId="LiveId" clId="{45F82740-CD9F-4E8E-A7BE-90493CA17595}" dt="2021-12-02T10:24:30.419" v="5393" actId="1037"/>
          <ac:spMkLst>
            <pc:docMk/>
            <pc:sldMk cId="3350924036" sldId="270"/>
            <ac:spMk id="37" creationId="{6C46D8D1-D1E7-43F6-A18E-4A985A9C559C}"/>
          </ac:spMkLst>
        </pc:spChg>
        <pc:spChg chg="add mod">
          <ac:chgData name="Cho Minseon" userId="75f52da7ad86209d" providerId="LiveId" clId="{45F82740-CD9F-4E8E-A7BE-90493CA17595}" dt="2021-12-02T10:27:05.988" v="5674"/>
          <ac:spMkLst>
            <pc:docMk/>
            <pc:sldMk cId="3350924036" sldId="270"/>
            <ac:spMk id="38" creationId="{DFFB592D-554A-4F02-B43D-DF714BDA8D5D}"/>
          </ac:spMkLst>
        </pc:spChg>
        <pc:spChg chg="add del mod">
          <ac:chgData name="Cho Minseon" userId="75f52da7ad86209d" providerId="LiveId" clId="{45F82740-CD9F-4E8E-A7BE-90493CA17595}" dt="2021-12-02T10:24:03.789" v="5353" actId="478"/>
          <ac:spMkLst>
            <pc:docMk/>
            <pc:sldMk cId="3350924036" sldId="270"/>
            <ac:spMk id="40" creationId="{50BF76FE-45C3-4DBC-B32C-F03E2AD62237}"/>
          </ac:spMkLst>
        </pc:spChg>
        <pc:spChg chg="add del mod">
          <ac:chgData name="Cho Minseon" userId="75f52da7ad86209d" providerId="LiveId" clId="{45F82740-CD9F-4E8E-A7BE-90493CA17595}" dt="2021-12-02T10:25:15.916" v="5417" actId="478"/>
          <ac:spMkLst>
            <pc:docMk/>
            <pc:sldMk cId="3350924036" sldId="270"/>
            <ac:spMk id="41" creationId="{F0B33476-FAE5-48E6-A21F-31243EDAB220}"/>
          </ac:spMkLst>
        </pc:spChg>
        <pc:spChg chg="add mod">
          <ac:chgData name="Cho Minseon" userId="75f52da7ad86209d" providerId="LiveId" clId="{45F82740-CD9F-4E8E-A7BE-90493CA17595}" dt="2021-12-02T10:28:14.845" v="5736" actId="1076"/>
          <ac:spMkLst>
            <pc:docMk/>
            <pc:sldMk cId="3350924036" sldId="270"/>
            <ac:spMk id="42" creationId="{C1667B11-F422-4454-9640-C2BDC7111157}"/>
          </ac:spMkLst>
        </pc:spChg>
        <pc:spChg chg="add mod">
          <ac:chgData name="Cho Minseon" userId="75f52da7ad86209d" providerId="LiveId" clId="{45F82740-CD9F-4E8E-A7BE-90493CA17595}" dt="2021-12-03T00:12:18.551" v="6960" actId="14100"/>
          <ac:spMkLst>
            <pc:docMk/>
            <pc:sldMk cId="3350924036" sldId="270"/>
            <ac:spMk id="43" creationId="{D9BDD6BC-AA60-4621-B252-A8E62A2C3817}"/>
          </ac:spMkLst>
        </pc:spChg>
        <pc:spChg chg="add mod">
          <ac:chgData name="Cho Minseon" userId="75f52da7ad86209d" providerId="LiveId" clId="{45F82740-CD9F-4E8E-A7BE-90493CA17595}" dt="2021-12-03T00:12:36.027" v="6964" actId="1076"/>
          <ac:spMkLst>
            <pc:docMk/>
            <pc:sldMk cId="3350924036" sldId="270"/>
            <ac:spMk id="44" creationId="{21F5578E-0E2D-4E65-9610-FEFD39C5072F}"/>
          </ac:spMkLst>
        </pc:spChg>
        <pc:spChg chg="add mod">
          <ac:chgData name="Cho Minseon" userId="75f52da7ad86209d" providerId="LiveId" clId="{45F82740-CD9F-4E8E-A7BE-90493CA17595}" dt="2021-12-03T00:13:06.698" v="6970" actId="571"/>
          <ac:spMkLst>
            <pc:docMk/>
            <pc:sldMk cId="3350924036" sldId="270"/>
            <ac:spMk id="46" creationId="{70CE44A0-B3A3-40EA-B07A-A6AEC9005B65}"/>
          </ac:spMkLst>
        </pc:spChg>
        <pc:spChg chg="add mod">
          <ac:chgData name="Cho Minseon" userId="75f52da7ad86209d" providerId="LiveId" clId="{45F82740-CD9F-4E8E-A7BE-90493CA17595}" dt="2021-12-03T00:13:06.698" v="6970" actId="571"/>
          <ac:spMkLst>
            <pc:docMk/>
            <pc:sldMk cId="3350924036" sldId="270"/>
            <ac:spMk id="47" creationId="{39C8B601-97AB-4204-B15A-A82F1DD4061A}"/>
          </ac:spMkLst>
        </pc:spChg>
        <pc:grpChg chg="del">
          <ac:chgData name="Cho Minseon" userId="75f52da7ad86209d" providerId="LiveId" clId="{45F82740-CD9F-4E8E-A7BE-90493CA17595}" dt="2021-12-02T10:16:40.761" v="5084"/>
          <ac:grpSpMkLst>
            <pc:docMk/>
            <pc:sldMk cId="3350924036" sldId="270"/>
            <ac:grpSpMk id="30" creationId="{23F5135F-115E-423C-BE4A-B56C35DC9F3E}"/>
          </ac:grpSpMkLst>
        </pc:grpChg>
        <pc:grpChg chg="del">
          <ac:chgData name="Cho Minseon" userId="75f52da7ad86209d" providerId="LiveId" clId="{45F82740-CD9F-4E8E-A7BE-90493CA17595}" dt="2021-12-02T10:16:40.761" v="5084"/>
          <ac:grpSpMkLst>
            <pc:docMk/>
            <pc:sldMk cId="3350924036" sldId="270"/>
            <ac:grpSpMk id="34" creationId="{7C95EB0F-1AE5-42F7-B7F0-B831CF0EDFA2}"/>
          </ac:grpSpMkLst>
        </pc:grpChg>
        <pc:picChg chg="del mod">
          <ac:chgData name="Cho Minseon" userId="75f52da7ad86209d" providerId="LiveId" clId="{45F82740-CD9F-4E8E-A7BE-90493CA17595}" dt="2021-12-02T10:19:39.638" v="5101" actId="478"/>
          <ac:picMkLst>
            <pc:docMk/>
            <pc:sldMk cId="3350924036" sldId="270"/>
            <ac:picMk id="3" creationId="{7888B042-53DB-431C-A688-1403CECF44F7}"/>
          </ac:picMkLst>
        </pc:picChg>
        <pc:picChg chg="del">
          <ac:chgData name="Cho Minseon" userId="75f52da7ad86209d" providerId="LiveId" clId="{45F82740-CD9F-4E8E-A7BE-90493CA17595}" dt="2021-12-02T10:16:55.448" v="5090" actId="478"/>
          <ac:picMkLst>
            <pc:docMk/>
            <pc:sldMk cId="3350924036" sldId="270"/>
            <ac:picMk id="6" creationId="{B3F2EA17-9097-4FCA-93F4-BABDCC7888A1}"/>
          </ac:picMkLst>
        </pc:picChg>
        <pc:picChg chg="del">
          <ac:chgData name="Cho Minseon" userId="75f52da7ad86209d" providerId="LiveId" clId="{45F82740-CD9F-4E8E-A7BE-90493CA17595}" dt="2021-12-02T10:16:51.609" v="5087" actId="478"/>
          <ac:picMkLst>
            <pc:docMk/>
            <pc:sldMk cId="3350924036" sldId="270"/>
            <ac:picMk id="8" creationId="{CEFDB1BB-1342-4D49-8ADD-FF9A05A722E1}"/>
          </ac:picMkLst>
        </pc:picChg>
        <pc:picChg chg="add mod">
          <ac:chgData name="Cho Minseon" userId="75f52da7ad86209d" providerId="LiveId" clId="{45F82740-CD9F-4E8E-A7BE-90493CA17595}" dt="2021-12-02T10:27:13.967" v="5684" actId="1076"/>
          <ac:picMkLst>
            <pc:docMk/>
            <pc:sldMk cId="3350924036" sldId="270"/>
            <ac:picMk id="9" creationId="{DA20FCA1-A1B0-47FA-98F9-D333116FC6C6}"/>
          </ac:picMkLst>
        </pc:picChg>
        <pc:picChg chg="del">
          <ac:chgData name="Cho Minseon" userId="75f52da7ad86209d" providerId="LiveId" clId="{45F82740-CD9F-4E8E-A7BE-90493CA17595}" dt="2021-12-02T10:17:02.098" v="5095" actId="478"/>
          <ac:picMkLst>
            <pc:docMk/>
            <pc:sldMk cId="3350924036" sldId="270"/>
            <ac:picMk id="10" creationId="{C7F15DAB-A6E3-406A-8E77-E25399F96021}"/>
          </ac:picMkLst>
        </pc:picChg>
        <pc:picChg chg="del">
          <ac:chgData name="Cho Minseon" userId="75f52da7ad86209d" providerId="LiveId" clId="{45F82740-CD9F-4E8E-A7BE-90493CA17595}" dt="2021-12-02T10:20:10.630" v="5121" actId="478"/>
          <ac:picMkLst>
            <pc:docMk/>
            <pc:sldMk cId="3350924036" sldId="270"/>
            <ac:picMk id="11" creationId="{6180BC1E-74B4-4209-8124-70A9325B8D5D}"/>
          </ac:picMkLst>
        </pc:picChg>
        <pc:picChg chg="del">
          <ac:chgData name="Cho Minseon" userId="75f52da7ad86209d" providerId="LiveId" clId="{45F82740-CD9F-4E8E-A7BE-90493CA17595}" dt="2021-12-02T10:16:57.186" v="5092" actId="478"/>
          <ac:picMkLst>
            <pc:docMk/>
            <pc:sldMk cId="3350924036" sldId="270"/>
            <ac:picMk id="26" creationId="{EB3CF24A-D9CC-4B04-A1A2-D79B23B69170}"/>
          </ac:picMkLst>
        </pc:picChg>
        <pc:picChg chg="add mod">
          <ac:chgData name="Cho Minseon" userId="75f52da7ad86209d" providerId="LiveId" clId="{45F82740-CD9F-4E8E-A7BE-90493CA17595}" dt="2021-12-02T10:24:30.419" v="5393" actId="1037"/>
          <ac:picMkLst>
            <pc:docMk/>
            <pc:sldMk cId="3350924036" sldId="270"/>
            <ac:picMk id="39" creationId="{E72CB10A-DD0F-4F74-B336-0B0B4BB023D6}"/>
          </ac:picMkLst>
        </pc:picChg>
        <pc:picChg chg="add mod">
          <ac:chgData name="Cho Minseon" userId="75f52da7ad86209d" providerId="LiveId" clId="{45F82740-CD9F-4E8E-A7BE-90493CA17595}" dt="2021-12-03T00:12:36.027" v="6964" actId="1076"/>
          <ac:picMkLst>
            <pc:docMk/>
            <pc:sldMk cId="3350924036" sldId="270"/>
            <ac:picMk id="45" creationId="{DFF48B6A-B67C-453E-BAFE-A0FFDE037E7C}"/>
          </ac:picMkLst>
        </pc:picChg>
      </pc:sldChg>
      <pc:sldChg chg="addSp delSp modSp add mod modAnim">
        <pc:chgData name="Cho Minseon" userId="75f52da7ad86209d" providerId="LiveId" clId="{45F82740-CD9F-4E8E-A7BE-90493CA17595}" dt="2021-12-03T00:13:26.249" v="6972"/>
        <pc:sldMkLst>
          <pc:docMk/>
          <pc:sldMk cId="2857582895" sldId="271"/>
        </pc:sldMkLst>
        <pc:spChg chg="add mod">
          <ac:chgData name="Cho Minseon" userId="75f52da7ad86209d" providerId="LiveId" clId="{45F82740-CD9F-4E8E-A7BE-90493CA17595}" dt="2021-12-02T10:36:17.372" v="5778" actId="14100"/>
          <ac:spMkLst>
            <pc:docMk/>
            <pc:sldMk cId="2857582895" sldId="271"/>
            <ac:spMk id="12" creationId="{72C2CABA-D49E-4FA0-8BAE-DB3D86B27E98}"/>
          </ac:spMkLst>
        </pc:spChg>
        <pc:spChg chg="add mod">
          <ac:chgData name="Cho Minseon" userId="75f52da7ad86209d" providerId="LiveId" clId="{45F82740-CD9F-4E8E-A7BE-90493CA17595}" dt="2021-12-02T10:39:23.462" v="5967" actId="1076"/>
          <ac:spMkLst>
            <pc:docMk/>
            <pc:sldMk cId="2857582895" sldId="271"/>
            <ac:spMk id="13" creationId="{B10DD710-65DB-431B-AE12-C5C3E3A1194F}"/>
          </ac:spMkLst>
        </pc:spChg>
        <pc:spChg chg="del">
          <ac:chgData name="Cho Minseon" userId="75f52da7ad86209d" providerId="LiveId" clId="{45F82740-CD9F-4E8E-A7BE-90493CA17595}" dt="2021-12-02T10:30:31.837" v="5746" actId="478"/>
          <ac:spMkLst>
            <pc:docMk/>
            <pc:sldMk cId="2857582895" sldId="271"/>
            <ac:spMk id="37" creationId="{6C46D8D1-D1E7-43F6-A18E-4A985A9C559C}"/>
          </ac:spMkLst>
        </pc:spChg>
        <pc:spChg chg="del">
          <ac:chgData name="Cho Minseon" userId="75f52da7ad86209d" providerId="LiveId" clId="{45F82740-CD9F-4E8E-A7BE-90493CA17595}" dt="2021-12-02T10:30:27.581" v="5742" actId="478"/>
          <ac:spMkLst>
            <pc:docMk/>
            <pc:sldMk cId="2857582895" sldId="271"/>
            <ac:spMk id="38" creationId="{DFFB592D-554A-4F02-B43D-DF714BDA8D5D}"/>
          </ac:spMkLst>
        </pc:spChg>
        <pc:spChg chg="del mod">
          <ac:chgData name="Cho Minseon" userId="75f52da7ad86209d" providerId="LiveId" clId="{45F82740-CD9F-4E8E-A7BE-90493CA17595}" dt="2021-12-02T10:30:25.655" v="5741" actId="478"/>
          <ac:spMkLst>
            <pc:docMk/>
            <pc:sldMk cId="2857582895" sldId="271"/>
            <ac:spMk id="42" creationId="{C1667B11-F422-4454-9640-C2BDC7111157}"/>
          </ac:spMkLst>
        </pc:spChg>
        <pc:spChg chg="del">
          <ac:chgData name="Cho Minseon" userId="75f52da7ad86209d" providerId="LiveId" clId="{45F82740-CD9F-4E8E-A7BE-90493CA17595}" dt="2021-12-02T10:30:20.032" v="5738" actId="478"/>
          <ac:spMkLst>
            <pc:docMk/>
            <pc:sldMk cId="2857582895" sldId="271"/>
            <ac:spMk id="43" creationId="{D9BDD6BC-AA60-4621-B252-A8E62A2C3817}"/>
          </ac:spMkLst>
        </pc:spChg>
        <pc:spChg chg="del">
          <ac:chgData name="Cho Minseon" userId="75f52da7ad86209d" providerId="LiveId" clId="{45F82740-CD9F-4E8E-A7BE-90493CA17595}" dt="2021-12-02T10:30:21.133" v="5739" actId="478"/>
          <ac:spMkLst>
            <pc:docMk/>
            <pc:sldMk cId="2857582895" sldId="271"/>
            <ac:spMk id="44" creationId="{21F5578E-0E2D-4E65-9610-FEFD39C5072F}"/>
          </ac:spMkLst>
        </pc:spChg>
        <pc:picChg chg="add mod">
          <ac:chgData name="Cho Minseon" userId="75f52da7ad86209d" providerId="LiveId" clId="{45F82740-CD9F-4E8E-A7BE-90493CA17595}" dt="2021-12-02T10:35:40.345" v="5774" actId="1036"/>
          <ac:picMkLst>
            <pc:docMk/>
            <pc:sldMk cId="2857582895" sldId="271"/>
            <ac:picMk id="4" creationId="{99F1F34A-2E39-476C-BAEA-3190134128EB}"/>
          </ac:picMkLst>
        </pc:picChg>
        <pc:picChg chg="add del">
          <ac:chgData name="Cho Minseon" userId="75f52da7ad86209d" providerId="LiveId" clId="{45F82740-CD9F-4E8E-A7BE-90493CA17595}" dt="2021-12-02T10:35:36.622" v="5764" actId="478"/>
          <ac:picMkLst>
            <pc:docMk/>
            <pc:sldMk cId="2857582895" sldId="271"/>
            <ac:picMk id="9" creationId="{DA20FCA1-A1B0-47FA-98F9-D333116FC6C6}"/>
          </ac:picMkLst>
        </pc:picChg>
        <pc:picChg chg="add mod">
          <ac:chgData name="Cho Minseon" userId="75f52da7ad86209d" providerId="LiveId" clId="{45F82740-CD9F-4E8E-A7BE-90493CA17595}" dt="2021-12-02T10:39:47.395" v="5973" actId="1076"/>
          <ac:picMkLst>
            <pc:docMk/>
            <pc:sldMk cId="2857582895" sldId="271"/>
            <ac:picMk id="14" creationId="{FB0002D2-8BA2-492B-8E00-2EB15CFB0AB3}"/>
          </ac:picMkLst>
        </pc:picChg>
        <pc:picChg chg="del">
          <ac:chgData name="Cho Minseon" userId="75f52da7ad86209d" providerId="LiveId" clId="{45F82740-CD9F-4E8E-A7BE-90493CA17595}" dt="2021-12-02T10:30:28.314" v="5743" actId="478"/>
          <ac:picMkLst>
            <pc:docMk/>
            <pc:sldMk cId="2857582895" sldId="271"/>
            <ac:picMk id="39" creationId="{E72CB10A-DD0F-4F74-B336-0B0B4BB023D6}"/>
          </ac:picMkLst>
        </pc:picChg>
      </pc:sldChg>
      <pc:sldChg chg="addSp delSp modSp add mod modAnim">
        <pc:chgData name="Cho Minseon" userId="75f52da7ad86209d" providerId="LiveId" clId="{45F82740-CD9F-4E8E-A7BE-90493CA17595}" dt="2021-12-03T00:14:00.983" v="6976"/>
        <pc:sldMkLst>
          <pc:docMk/>
          <pc:sldMk cId="895806813" sldId="272"/>
        </pc:sldMkLst>
        <pc:spChg chg="add mod">
          <ac:chgData name="Cho Minseon" userId="75f52da7ad86209d" providerId="LiveId" clId="{45F82740-CD9F-4E8E-A7BE-90493CA17595}" dt="2021-12-02T10:53:03.168" v="6075" actId="14100"/>
          <ac:spMkLst>
            <pc:docMk/>
            <pc:sldMk cId="895806813" sldId="272"/>
            <ac:spMk id="9" creationId="{9C0E2044-D53A-44E2-BAC3-9542223C694F}"/>
          </ac:spMkLst>
        </pc:spChg>
        <pc:spChg chg="add mod">
          <ac:chgData name="Cho Minseon" userId="75f52da7ad86209d" providerId="LiveId" clId="{45F82740-CD9F-4E8E-A7BE-90493CA17595}" dt="2021-12-02T10:53:28.712" v="6087" actId="14100"/>
          <ac:spMkLst>
            <pc:docMk/>
            <pc:sldMk cId="895806813" sldId="272"/>
            <ac:spMk id="10" creationId="{27F06A8C-A890-44D1-BA80-6538C4F08B5A}"/>
          </ac:spMkLst>
        </pc:spChg>
        <pc:spChg chg="add mod">
          <ac:chgData name="Cho Minseon" userId="75f52da7ad86209d" providerId="LiveId" clId="{45F82740-CD9F-4E8E-A7BE-90493CA17595}" dt="2021-12-02T10:53:26.036" v="6086" actId="14100"/>
          <ac:spMkLst>
            <pc:docMk/>
            <pc:sldMk cId="895806813" sldId="272"/>
            <ac:spMk id="11" creationId="{815F0A16-FF9E-4A9B-86C0-770F4F036011}"/>
          </ac:spMkLst>
        </pc:spChg>
        <pc:spChg chg="del">
          <ac:chgData name="Cho Minseon" userId="75f52da7ad86209d" providerId="LiveId" clId="{45F82740-CD9F-4E8E-A7BE-90493CA17595}" dt="2021-12-02T10:52:08.244" v="6050" actId="478"/>
          <ac:spMkLst>
            <pc:docMk/>
            <pc:sldMk cId="895806813" sldId="272"/>
            <ac:spMk id="12" creationId="{72C2CABA-D49E-4FA0-8BAE-DB3D86B27E98}"/>
          </ac:spMkLst>
        </pc:spChg>
        <pc:spChg chg="del">
          <ac:chgData name="Cho Minseon" userId="75f52da7ad86209d" providerId="LiveId" clId="{45F82740-CD9F-4E8E-A7BE-90493CA17595}" dt="2021-12-02T10:52:11.978" v="6052" actId="478"/>
          <ac:spMkLst>
            <pc:docMk/>
            <pc:sldMk cId="895806813" sldId="272"/>
            <ac:spMk id="13" creationId="{B10DD710-65DB-431B-AE12-C5C3E3A1194F}"/>
          </ac:spMkLst>
        </pc:spChg>
        <pc:spChg chg="add mod">
          <ac:chgData name="Cho Minseon" userId="75f52da7ad86209d" providerId="LiveId" clId="{45F82740-CD9F-4E8E-A7BE-90493CA17595}" dt="2021-12-02T10:55:54.158" v="6339" actId="13926"/>
          <ac:spMkLst>
            <pc:docMk/>
            <pc:sldMk cId="895806813" sldId="272"/>
            <ac:spMk id="15" creationId="{00065DBD-5AB9-4927-8A1F-89584A9A3C95}"/>
          </ac:spMkLst>
        </pc:spChg>
        <pc:spChg chg="add mod">
          <ac:chgData name="Cho Minseon" userId="75f52da7ad86209d" providerId="LiveId" clId="{45F82740-CD9F-4E8E-A7BE-90493CA17595}" dt="2021-12-02T10:55:38.072" v="6337" actId="14100"/>
          <ac:spMkLst>
            <pc:docMk/>
            <pc:sldMk cId="895806813" sldId="272"/>
            <ac:spMk id="17" creationId="{27E8CF62-FB57-4ABA-BC67-2C3226888A51}"/>
          </ac:spMkLst>
        </pc:spChg>
        <pc:spChg chg="add mod">
          <ac:chgData name="Cho Minseon" userId="75f52da7ad86209d" providerId="LiveId" clId="{45F82740-CD9F-4E8E-A7BE-90493CA17595}" dt="2021-12-02T10:59:11.596" v="6617" actId="207"/>
          <ac:spMkLst>
            <pc:docMk/>
            <pc:sldMk cId="895806813" sldId="272"/>
            <ac:spMk id="18" creationId="{B6CD1ACA-7D96-4F2B-A1F5-028B7878C6A1}"/>
          </ac:spMkLst>
        </pc:spChg>
        <pc:spChg chg="add mod">
          <ac:chgData name="Cho Minseon" userId="75f52da7ad86209d" providerId="LiveId" clId="{45F82740-CD9F-4E8E-A7BE-90493CA17595}" dt="2021-12-02T10:57:41.528" v="6542" actId="14100"/>
          <ac:spMkLst>
            <pc:docMk/>
            <pc:sldMk cId="895806813" sldId="272"/>
            <ac:spMk id="19" creationId="{941CEDC1-B2DE-421C-BF08-516CE801A986}"/>
          </ac:spMkLst>
        </pc:spChg>
        <pc:spChg chg="add mod">
          <ac:chgData name="Cho Minseon" userId="75f52da7ad86209d" providerId="LiveId" clId="{45F82740-CD9F-4E8E-A7BE-90493CA17595}" dt="2021-12-02T11:00:14.468" v="6649" actId="1076"/>
          <ac:spMkLst>
            <pc:docMk/>
            <pc:sldMk cId="895806813" sldId="272"/>
            <ac:spMk id="20" creationId="{AFD1AC16-43A8-403A-B704-93C9F87FC62A}"/>
          </ac:spMkLst>
        </pc:spChg>
        <pc:spChg chg="add mod">
          <ac:chgData name="Cho Minseon" userId="75f52da7ad86209d" providerId="LiveId" clId="{45F82740-CD9F-4E8E-A7BE-90493CA17595}" dt="2021-12-02T10:59:26.924" v="6621" actId="14100"/>
          <ac:spMkLst>
            <pc:docMk/>
            <pc:sldMk cId="895806813" sldId="272"/>
            <ac:spMk id="22" creationId="{FE009CCF-3396-4E3F-8552-FFCD27D93A8E}"/>
          </ac:spMkLst>
        </pc:spChg>
        <pc:spChg chg="add mod">
          <ac:chgData name="Cho Minseon" userId="75f52da7ad86209d" providerId="LiveId" clId="{45F82740-CD9F-4E8E-A7BE-90493CA17595}" dt="2021-12-02T11:00:06.509" v="6640" actId="207"/>
          <ac:spMkLst>
            <pc:docMk/>
            <pc:sldMk cId="895806813" sldId="272"/>
            <ac:spMk id="23" creationId="{2D5A9947-C28F-47AD-AD99-334908413482}"/>
          </ac:spMkLst>
        </pc:spChg>
        <pc:picChg chg="del">
          <ac:chgData name="Cho Minseon" userId="75f52da7ad86209d" providerId="LiveId" clId="{45F82740-CD9F-4E8E-A7BE-90493CA17595}" dt="2021-12-02T10:52:40.128" v="6067" actId="478"/>
          <ac:picMkLst>
            <pc:docMk/>
            <pc:sldMk cId="895806813" sldId="272"/>
            <ac:picMk id="4" creationId="{99F1F34A-2E39-476C-BAEA-3190134128EB}"/>
          </ac:picMkLst>
        </pc:picChg>
        <pc:picChg chg="add mod">
          <ac:chgData name="Cho Minseon" userId="75f52da7ad86209d" providerId="LiveId" clId="{45F82740-CD9F-4E8E-A7BE-90493CA17595}" dt="2021-12-02T10:52:42.856" v="6072" actId="1036"/>
          <ac:picMkLst>
            <pc:docMk/>
            <pc:sldMk cId="895806813" sldId="272"/>
            <ac:picMk id="5" creationId="{3530978C-CC52-4FEC-8301-B02BC6EA87E6}"/>
          </ac:picMkLst>
        </pc:picChg>
        <pc:picChg chg="del">
          <ac:chgData name="Cho Minseon" userId="75f52da7ad86209d" providerId="LiveId" clId="{45F82740-CD9F-4E8E-A7BE-90493CA17595}" dt="2021-12-02T10:52:09.850" v="6051" actId="478"/>
          <ac:picMkLst>
            <pc:docMk/>
            <pc:sldMk cId="895806813" sldId="272"/>
            <ac:picMk id="14" creationId="{FB0002D2-8BA2-492B-8E00-2EB15CFB0AB3}"/>
          </ac:picMkLst>
        </pc:picChg>
        <pc:picChg chg="add del mod">
          <ac:chgData name="Cho Minseon" userId="75f52da7ad86209d" providerId="LiveId" clId="{45F82740-CD9F-4E8E-A7BE-90493CA17595}" dt="2021-12-02T10:55:27.284" v="6334" actId="478"/>
          <ac:picMkLst>
            <pc:docMk/>
            <pc:sldMk cId="895806813" sldId="272"/>
            <ac:picMk id="16" creationId="{92A92895-E70E-4186-91A4-5BFEC31634A7}"/>
          </ac:picMkLst>
        </pc:picChg>
        <pc:picChg chg="add mod">
          <ac:chgData name="Cho Minseon" userId="75f52da7ad86209d" providerId="LiveId" clId="{45F82740-CD9F-4E8E-A7BE-90493CA17595}" dt="2021-12-02T11:00:10.720" v="6648" actId="1036"/>
          <ac:picMkLst>
            <pc:docMk/>
            <pc:sldMk cId="895806813" sldId="272"/>
            <ac:picMk id="21" creationId="{C4BE383F-24F2-436A-B1C5-A9B5F51AC3E8}"/>
          </ac:picMkLst>
        </pc:picChg>
        <pc:picChg chg="add mod">
          <ac:chgData name="Cho Minseon" userId="75f52da7ad86209d" providerId="LiveId" clId="{45F82740-CD9F-4E8E-A7BE-90493CA17595}" dt="2021-12-02T11:00:21.668" v="6651" actId="1076"/>
          <ac:picMkLst>
            <pc:docMk/>
            <pc:sldMk cId="895806813" sldId="272"/>
            <ac:picMk id="24" creationId="{71CA52CE-8D3A-4EC7-9802-89DB5202D6DC}"/>
          </ac:picMkLst>
        </pc:picChg>
      </pc:sldChg>
      <pc:sldChg chg="addSp delSp modSp add mod ord modAnim">
        <pc:chgData name="Cho Minseon" userId="75f52da7ad86209d" providerId="LiveId" clId="{45F82740-CD9F-4E8E-A7BE-90493CA17595}" dt="2021-12-03T00:14:14.295" v="6978"/>
        <pc:sldMkLst>
          <pc:docMk/>
          <pc:sldMk cId="2580583751" sldId="273"/>
        </pc:sldMkLst>
        <pc:spChg chg="mod">
          <ac:chgData name="Cho Minseon" userId="75f52da7ad86209d" providerId="LiveId" clId="{45F82740-CD9F-4E8E-A7BE-90493CA17595}" dt="2021-12-03T00:05:59.544" v="6663" actId="20577"/>
          <ac:spMkLst>
            <pc:docMk/>
            <pc:sldMk cId="2580583751" sldId="273"/>
            <ac:spMk id="2" creationId="{D36B7B06-5C95-4D5D-BB4E-BCC12DD458E2}"/>
          </ac:spMkLst>
        </pc:spChg>
        <pc:spChg chg="add mod">
          <ac:chgData name="Cho Minseon" userId="75f52da7ad86209d" providerId="LiveId" clId="{45F82740-CD9F-4E8E-A7BE-90493CA17595}" dt="2021-12-03T00:07:37.252" v="6691" actId="14100"/>
          <ac:spMkLst>
            <pc:docMk/>
            <pc:sldMk cId="2580583751" sldId="273"/>
            <ac:spMk id="8" creationId="{96F2AF59-7A67-42A3-BBE3-41C8C6E38B80}"/>
          </ac:spMkLst>
        </pc:spChg>
        <pc:spChg chg="add mod">
          <ac:chgData name="Cho Minseon" userId="75f52da7ad86209d" providerId="LiveId" clId="{45F82740-CD9F-4E8E-A7BE-90493CA17595}" dt="2021-12-03T00:08:52.084" v="6781" actId="1076"/>
          <ac:spMkLst>
            <pc:docMk/>
            <pc:sldMk cId="2580583751" sldId="273"/>
            <ac:spMk id="9" creationId="{F8B74BF2-70B7-49AD-9620-3989C200831A}"/>
          </ac:spMkLst>
        </pc:spChg>
        <pc:spChg chg="add del mod">
          <ac:chgData name="Cho Minseon" userId="75f52da7ad86209d" providerId="LiveId" clId="{45F82740-CD9F-4E8E-A7BE-90493CA17595}" dt="2021-12-03T00:09:39.888" v="6811"/>
          <ac:spMkLst>
            <pc:docMk/>
            <pc:sldMk cId="2580583751" sldId="273"/>
            <ac:spMk id="11" creationId="{F35906A4-3713-4DC6-8089-470857D26226}"/>
          </ac:spMkLst>
        </pc:spChg>
        <pc:spChg chg="del">
          <ac:chgData name="Cho Minseon" userId="75f52da7ad86209d" providerId="LiveId" clId="{45F82740-CD9F-4E8E-A7BE-90493CA17595}" dt="2021-12-03T00:06:04.154" v="6664" actId="478"/>
          <ac:spMkLst>
            <pc:docMk/>
            <pc:sldMk cId="2580583751" sldId="273"/>
            <ac:spMk id="12" creationId="{72C2CABA-D49E-4FA0-8BAE-DB3D86B27E98}"/>
          </ac:spMkLst>
        </pc:spChg>
        <pc:spChg chg="del">
          <ac:chgData name="Cho Minseon" userId="75f52da7ad86209d" providerId="LiveId" clId="{45F82740-CD9F-4E8E-A7BE-90493CA17595}" dt="2021-12-03T00:06:08.913" v="6668" actId="478"/>
          <ac:spMkLst>
            <pc:docMk/>
            <pc:sldMk cId="2580583751" sldId="273"/>
            <ac:spMk id="13" creationId="{B10DD710-65DB-431B-AE12-C5C3E3A1194F}"/>
          </ac:spMkLst>
        </pc:spChg>
        <pc:spChg chg="add mod">
          <ac:chgData name="Cho Minseon" userId="75f52da7ad86209d" providerId="LiveId" clId="{45F82740-CD9F-4E8E-A7BE-90493CA17595}" dt="2021-12-03T00:11:01.577" v="6945" actId="1076"/>
          <ac:spMkLst>
            <pc:docMk/>
            <pc:sldMk cId="2580583751" sldId="273"/>
            <ac:spMk id="15" creationId="{F2B0DBF2-B88D-4A87-A48F-D942C3AD2624}"/>
          </ac:spMkLst>
        </pc:spChg>
        <pc:spChg chg="add mod">
          <ac:chgData name="Cho Minseon" userId="75f52da7ad86209d" providerId="LiveId" clId="{45F82740-CD9F-4E8E-A7BE-90493CA17595}" dt="2021-12-03T00:10:37.206" v="6936" actId="14100"/>
          <ac:spMkLst>
            <pc:docMk/>
            <pc:sldMk cId="2580583751" sldId="273"/>
            <ac:spMk id="16" creationId="{583CB6EB-0DC0-4DF3-9E46-DED7F8B612F4}"/>
          </ac:spMkLst>
        </pc:spChg>
        <pc:picChg chg="add del">
          <ac:chgData name="Cho Minseon" userId="75f52da7ad86209d" providerId="LiveId" clId="{45F82740-CD9F-4E8E-A7BE-90493CA17595}" dt="2021-12-03T00:06:35.164" v="6678" actId="478"/>
          <ac:picMkLst>
            <pc:docMk/>
            <pc:sldMk cId="2580583751" sldId="273"/>
            <ac:picMk id="4" creationId="{99F1F34A-2E39-476C-BAEA-3190134128EB}"/>
          </ac:picMkLst>
        </pc:picChg>
        <pc:picChg chg="add mod">
          <ac:chgData name="Cho Minseon" userId="75f52da7ad86209d" providerId="LiveId" clId="{45F82740-CD9F-4E8E-A7BE-90493CA17595}" dt="2021-12-03T00:07:24.303" v="6688" actId="1076"/>
          <ac:picMkLst>
            <pc:docMk/>
            <pc:sldMk cId="2580583751" sldId="273"/>
            <ac:picMk id="7" creationId="{D4A9AB24-5BC6-4250-8DC5-68D98BA3EC54}"/>
          </ac:picMkLst>
        </pc:picChg>
        <pc:picChg chg="add mod">
          <ac:chgData name="Cho Minseon" userId="75f52da7ad86209d" providerId="LiveId" clId="{45F82740-CD9F-4E8E-A7BE-90493CA17595}" dt="2021-12-03T00:08:47.555" v="6780" actId="1076"/>
          <ac:picMkLst>
            <pc:docMk/>
            <pc:sldMk cId="2580583751" sldId="273"/>
            <ac:picMk id="10" creationId="{4FE0DE73-9798-41A2-A9EA-10A168F05FBB}"/>
          </ac:picMkLst>
        </pc:picChg>
        <pc:picChg chg="del">
          <ac:chgData name="Cho Minseon" userId="75f52da7ad86209d" providerId="LiveId" clId="{45F82740-CD9F-4E8E-A7BE-90493CA17595}" dt="2021-12-03T00:06:04.904" v="6665" actId="478"/>
          <ac:picMkLst>
            <pc:docMk/>
            <pc:sldMk cId="2580583751" sldId="273"/>
            <ac:picMk id="14" creationId="{FB0002D2-8BA2-492B-8E00-2EB15CFB0AB3}"/>
          </ac:picMkLst>
        </pc:picChg>
        <pc:picChg chg="add mod">
          <ac:chgData name="Cho Minseon" userId="75f52da7ad86209d" providerId="LiveId" clId="{45F82740-CD9F-4E8E-A7BE-90493CA17595}" dt="2021-12-03T00:10:56.895" v="6944" actId="688"/>
          <ac:picMkLst>
            <pc:docMk/>
            <pc:sldMk cId="2580583751" sldId="273"/>
            <ac:picMk id="17" creationId="{48FDA9AE-F863-41B6-A0FE-5B5892830C7D}"/>
          </ac:picMkLst>
        </pc:picChg>
      </pc:sldChg>
      <pc:sldChg chg="addSp delSp modSp add mod modAnim">
        <pc:chgData name="Cho Minseon" userId="75f52da7ad86209d" providerId="LiveId" clId="{45F82740-CD9F-4E8E-A7BE-90493CA17595}" dt="2021-12-03T00:42:47.918" v="7654" actId="114"/>
        <pc:sldMkLst>
          <pc:docMk/>
          <pc:sldMk cId="2430791347" sldId="274"/>
        </pc:sldMkLst>
        <pc:spChg chg="mod">
          <ac:chgData name="Cho Minseon" userId="75f52da7ad86209d" providerId="LiveId" clId="{45F82740-CD9F-4E8E-A7BE-90493CA17595}" dt="2021-12-03T00:42:47.918" v="7654" actId="114"/>
          <ac:spMkLst>
            <pc:docMk/>
            <pc:sldMk cId="2430791347" sldId="274"/>
            <ac:spMk id="2" creationId="{D36B7B06-5C95-4D5D-BB4E-BCC12DD458E2}"/>
          </ac:spMkLst>
        </pc:spChg>
        <pc:spChg chg="mod">
          <ac:chgData name="Cho Minseon" userId="75f52da7ad86209d" providerId="LiveId" clId="{45F82740-CD9F-4E8E-A7BE-90493CA17595}" dt="2021-12-03T00:24:23.420" v="7526" actId="113"/>
          <ac:spMkLst>
            <pc:docMk/>
            <pc:sldMk cId="2430791347" sldId="274"/>
            <ac:spMk id="3" creationId="{CEB257FC-75DD-4B05-9BBE-D10AC69B97AB}"/>
          </ac:spMkLst>
        </pc:spChg>
        <pc:spChg chg="mod">
          <ac:chgData name="Cho Minseon" userId="75f52da7ad86209d" providerId="LiveId" clId="{45F82740-CD9F-4E8E-A7BE-90493CA17595}" dt="2021-12-03T00:27:04.700" v="7545" actId="1076"/>
          <ac:spMkLst>
            <pc:docMk/>
            <pc:sldMk cId="2430791347" sldId="274"/>
            <ac:spMk id="9" creationId="{ABA072B5-C02D-4235-A727-831EDD36A838}"/>
          </ac:spMkLst>
        </pc:spChg>
        <pc:spChg chg="del">
          <ac:chgData name="Cho Minseon" userId="75f52da7ad86209d" providerId="LiveId" clId="{45F82740-CD9F-4E8E-A7BE-90493CA17595}" dt="2021-12-03T00:21:15.793" v="7484" actId="478"/>
          <ac:spMkLst>
            <pc:docMk/>
            <pc:sldMk cId="2430791347" sldId="274"/>
            <ac:spMk id="10" creationId="{D31E4726-C9A9-40DC-AEF3-72B6D2FDC186}"/>
          </ac:spMkLst>
        </pc:spChg>
        <pc:spChg chg="add mod">
          <ac:chgData name="Cho Minseon" userId="75f52da7ad86209d" providerId="LiveId" clId="{45F82740-CD9F-4E8E-A7BE-90493CA17595}" dt="2021-12-03T00:27:04.700" v="7545" actId="1076"/>
          <ac:spMkLst>
            <pc:docMk/>
            <pc:sldMk cId="2430791347" sldId="274"/>
            <ac:spMk id="11" creationId="{C3F3D520-15A9-4CF1-BB58-138BDE636E5F}"/>
          </ac:spMkLst>
        </pc:spChg>
        <pc:picChg chg="mod">
          <ac:chgData name="Cho Minseon" userId="75f52da7ad86209d" providerId="LiveId" clId="{45F82740-CD9F-4E8E-A7BE-90493CA17595}" dt="2021-12-03T00:27:04.700" v="7545" actId="1076"/>
          <ac:picMkLst>
            <pc:docMk/>
            <pc:sldMk cId="2430791347" sldId="274"/>
            <ac:picMk id="4" creationId="{39E2039A-B02B-4E4B-8CB1-2BED6EAD580C}"/>
          </ac:picMkLst>
        </pc:picChg>
        <pc:picChg chg="del">
          <ac:chgData name="Cho Minseon" userId="75f52da7ad86209d" providerId="LiveId" clId="{45F82740-CD9F-4E8E-A7BE-90493CA17595}" dt="2021-12-03T00:21:16.341" v="7485" actId="478"/>
          <ac:picMkLst>
            <pc:docMk/>
            <pc:sldMk cId="2430791347" sldId="274"/>
            <ac:picMk id="6" creationId="{0D33CCC7-FBFB-4227-A2F6-63FD7F7E5F32}"/>
          </ac:picMkLst>
        </pc:picChg>
        <pc:picChg chg="del">
          <ac:chgData name="Cho Minseon" userId="75f52da7ad86209d" providerId="LiveId" clId="{45F82740-CD9F-4E8E-A7BE-90493CA17595}" dt="2021-12-03T00:21:14.036" v="7483" actId="478"/>
          <ac:picMkLst>
            <pc:docMk/>
            <pc:sldMk cId="2430791347" sldId="274"/>
            <ac:picMk id="8" creationId="{9AC5720D-6993-45CF-A410-70F1D468612F}"/>
          </ac:picMkLst>
        </pc:picChg>
      </pc:sldChg>
      <pc:sldChg chg="addSp delSp modSp add mod ord setBg delAnim modAnim delDesignElem">
        <pc:chgData name="Cho Minseon" userId="75f52da7ad86209d" providerId="LiveId" clId="{45F82740-CD9F-4E8E-A7BE-90493CA17595}" dt="2021-12-03T00:32:09.977" v="7605"/>
        <pc:sldMkLst>
          <pc:docMk/>
          <pc:sldMk cId="3290136432" sldId="275"/>
        </pc:sldMkLst>
        <pc:spChg chg="mod">
          <ac:chgData name="Cho Minseon" userId="75f52da7ad86209d" providerId="LiveId" clId="{45F82740-CD9F-4E8E-A7BE-90493CA17595}" dt="2021-12-03T00:32:09.977" v="7605"/>
          <ac:spMkLst>
            <pc:docMk/>
            <pc:sldMk cId="3290136432" sldId="275"/>
            <ac:spMk id="2" creationId="{D36B7B06-5C95-4D5D-BB4E-BCC12DD458E2}"/>
          </ac:spMkLst>
        </pc:spChg>
        <pc:spChg chg="del">
          <ac:chgData name="Cho Minseon" userId="75f52da7ad86209d" providerId="LiveId" clId="{45F82740-CD9F-4E8E-A7BE-90493CA17595}" dt="2021-12-03T00:28:08.583" v="7559" actId="478"/>
          <ac:spMkLst>
            <pc:docMk/>
            <pc:sldMk cId="3290136432" sldId="275"/>
            <ac:spMk id="4" creationId="{FAF6AAE5-585E-4EFE-935C-9B8568C45664}"/>
          </ac:spMkLst>
        </pc:spChg>
        <pc:spChg chg="del mod">
          <ac:chgData name="Cho Minseon" userId="75f52da7ad86209d" providerId="LiveId" clId="{45F82740-CD9F-4E8E-A7BE-90493CA17595}" dt="2021-12-03T00:27:59.013" v="7553" actId="478"/>
          <ac:spMkLst>
            <pc:docMk/>
            <pc:sldMk cId="3290136432" sldId="275"/>
            <ac:spMk id="5" creationId="{C92B450B-FD49-4170-8246-C0FCDDABC912}"/>
          </ac:spMkLst>
        </pc:spChg>
        <pc:spChg chg="add del mod">
          <ac:chgData name="Cho Minseon" userId="75f52da7ad86209d" providerId="LiveId" clId="{45F82740-CD9F-4E8E-A7BE-90493CA17595}" dt="2021-12-03T00:28:01.183" v="7555" actId="478"/>
          <ac:spMkLst>
            <pc:docMk/>
            <pc:sldMk cId="3290136432" sldId="275"/>
            <ac:spMk id="7" creationId="{1215EB96-598D-49BC-A34B-0BB3EF420CAA}"/>
          </ac:spMkLst>
        </pc:spChg>
        <pc:spChg chg="add del mod">
          <ac:chgData name="Cho Minseon" userId="75f52da7ad86209d" providerId="LiveId" clId="{45F82740-CD9F-4E8E-A7BE-90493CA17595}" dt="2021-12-03T00:28:11.011" v="7561" actId="478"/>
          <ac:spMkLst>
            <pc:docMk/>
            <pc:sldMk cId="3290136432" sldId="275"/>
            <ac:spMk id="12" creationId="{3142CBD5-08E2-41EF-B24F-BEB04646660F}"/>
          </ac:spMkLst>
        </pc:spChg>
        <pc:spChg chg="add del mod">
          <ac:chgData name="Cho Minseon" userId="75f52da7ad86209d" providerId="LiveId" clId="{45F82740-CD9F-4E8E-A7BE-90493CA17595}" dt="2021-12-03T00:28:17.376" v="7565" actId="478"/>
          <ac:spMkLst>
            <pc:docMk/>
            <pc:sldMk cId="3290136432" sldId="275"/>
            <ac:spMk id="14" creationId="{5A43C08C-B153-43CE-831C-887AC6D759D0}"/>
          </ac:spMkLst>
        </pc:spChg>
        <pc:spChg chg="del">
          <ac:chgData name="Cho Minseon" userId="75f52da7ad86209d" providerId="LiveId" clId="{45F82740-CD9F-4E8E-A7BE-90493CA17595}" dt="2021-12-03T00:28:06.555" v="7558" actId="478"/>
          <ac:spMkLst>
            <pc:docMk/>
            <pc:sldMk cId="3290136432" sldId="275"/>
            <ac:spMk id="21" creationId="{75B45021-5797-4498-989E-4F46BA2007F7}"/>
          </ac:spMkLst>
        </pc:spChg>
        <pc:spChg chg="del">
          <ac:chgData name="Cho Minseon" userId="75f52da7ad86209d" providerId="LiveId" clId="{45F82740-CD9F-4E8E-A7BE-90493CA17595}" dt="2021-12-03T00:28:04.601" v="7556" actId="478"/>
          <ac:spMkLst>
            <pc:docMk/>
            <pc:sldMk cId="3290136432" sldId="275"/>
            <ac:spMk id="23" creationId="{8323EAE4-BD2C-4D5F-8DC4-4239A8806C72}"/>
          </ac:spMkLst>
        </pc:spChg>
        <pc:spChg chg="del">
          <ac:chgData name="Cho Minseon" userId="75f52da7ad86209d" providerId="LiveId" clId="{45F82740-CD9F-4E8E-A7BE-90493CA17595}" dt="2021-12-03T00:28:13.136" v="7562" actId="478"/>
          <ac:spMkLst>
            <pc:docMk/>
            <pc:sldMk cId="3290136432" sldId="275"/>
            <ac:spMk id="24" creationId="{29BAE59E-704D-4357-9CFC-921C1F7945F5}"/>
          </ac:spMkLst>
        </pc:spChg>
        <pc:spChg chg="del">
          <ac:chgData name="Cho Minseon" userId="75f52da7ad86209d" providerId="LiveId" clId="{45F82740-CD9F-4E8E-A7BE-90493CA17595}" dt="2021-12-03T00:28:19.176" v="7566" actId="478"/>
          <ac:spMkLst>
            <pc:docMk/>
            <pc:sldMk cId="3290136432" sldId="275"/>
            <ac:spMk id="29" creationId="{268E80E6-5459-4B17-BB47-153347536073}"/>
          </ac:spMkLst>
        </pc:spChg>
        <pc:spChg chg="del">
          <ac:chgData name="Cho Minseon" userId="75f52da7ad86209d" providerId="LiveId" clId="{45F82740-CD9F-4E8E-A7BE-90493CA17595}" dt="2021-12-03T00:27:51.360" v="7547"/>
          <ac:spMkLst>
            <pc:docMk/>
            <pc:sldMk cId="3290136432" sldId="275"/>
            <ac:spMk id="32" creationId="{0D62E216-74AA-4F99-82B7-C38E49015B69}"/>
          </ac:spMkLst>
        </pc:spChg>
        <pc:spChg chg="del">
          <ac:chgData name="Cho Minseon" userId="75f52da7ad86209d" providerId="LiveId" clId="{45F82740-CD9F-4E8E-A7BE-90493CA17595}" dt="2021-12-03T00:28:27.130" v="7571" actId="478"/>
          <ac:spMkLst>
            <pc:docMk/>
            <pc:sldMk cId="3290136432" sldId="275"/>
            <ac:spMk id="33" creationId="{0CC095A7-F23B-4138-AABE-6924B2654D1C}"/>
          </ac:spMkLst>
        </pc:spChg>
        <pc:spChg chg="del">
          <ac:chgData name="Cho Minseon" userId="75f52da7ad86209d" providerId="LiveId" clId="{45F82740-CD9F-4E8E-A7BE-90493CA17595}" dt="2021-12-03T00:28:29.300" v="7572" actId="478"/>
          <ac:spMkLst>
            <pc:docMk/>
            <pc:sldMk cId="3290136432" sldId="275"/>
            <ac:spMk id="36" creationId="{654CDBAC-9105-441C-8D55-6E2727EC1FE3}"/>
          </ac:spMkLst>
        </pc:spChg>
        <pc:spChg chg="del">
          <ac:chgData name="Cho Minseon" userId="75f52da7ad86209d" providerId="LiveId" clId="{45F82740-CD9F-4E8E-A7BE-90493CA17595}" dt="2021-12-03T00:28:26.052" v="7570" actId="478"/>
          <ac:spMkLst>
            <pc:docMk/>
            <pc:sldMk cId="3290136432" sldId="275"/>
            <ac:spMk id="37" creationId="{D06C898A-6DDB-4E6B-A765-C2E2DEA50F68}"/>
          </ac:spMkLst>
        </pc:spChg>
        <pc:spChg chg="del">
          <ac:chgData name="Cho Minseon" userId="75f52da7ad86209d" providerId="LiveId" clId="{45F82740-CD9F-4E8E-A7BE-90493CA17595}" dt="2021-12-03T00:28:20.735" v="7567" actId="478"/>
          <ac:spMkLst>
            <pc:docMk/>
            <pc:sldMk cId="3290136432" sldId="275"/>
            <ac:spMk id="39" creationId="{9F46CD6E-453B-4AC2-9B7A-9BA35D660281}"/>
          </ac:spMkLst>
        </pc:spChg>
        <pc:spChg chg="add mod">
          <ac:chgData name="Cho Minseon" userId="75f52da7ad86209d" providerId="LiveId" clId="{45F82740-CD9F-4E8E-A7BE-90493CA17595}" dt="2021-12-03T00:31:50.283" v="7588" actId="14100"/>
          <ac:spMkLst>
            <pc:docMk/>
            <pc:sldMk cId="3290136432" sldId="275"/>
            <ac:spMk id="40" creationId="{85EFBAB2-9005-478E-8FE9-779A11E6FCF0}"/>
          </ac:spMkLst>
        </pc:spChg>
        <pc:spChg chg="add">
          <ac:chgData name="Cho Minseon" userId="75f52da7ad86209d" providerId="LiveId" clId="{45F82740-CD9F-4E8E-A7BE-90493CA17595}" dt="2021-12-03T00:31:39.082" v="7586" actId="26606"/>
          <ac:spMkLst>
            <pc:docMk/>
            <pc:sldMk cId="3290136432" sldId="275"/>
            <ac:spMk id="42" creationId="{46AD51EB-971C-4722-9A98-42EB5ABCADA3}"/>
          </ac:spMkLst>
        </pc:spChg>
        <pc:spChg chg="add del">
          <ac:chgData name="Cho Minseon" userId="75f52da7ad86209d" providerId="LiveId" clId="{45F82740-CD9F-4E8E-A7BE-90493CA17595}" dt="2021-12-03T00:31:34.400" v="7585" actId="26606"/>
          <ac:spMkLst>
            <pc:docMk/>
            <pc:sldMk cId="3290136432" sldId="275"/>
            <ac:spMk id="45" creationId="{46AD51EB-971C-4722-9A98-42EB5ABCADA3}"/>
          </ac:spMkLst>
        </pc:spChg>
        <pc:grpChg chg="del">
          <ac:chgData name="Cho Minseon" userId="75f52da7ad86209d" providerId="LiveId" clId="{45F82740-CD9F-4E8E-A7BE-90493CA17595}" dt="2021-12-03T00:27:51.360" v="7547"/>
          <ac:grpSpMkLst>
            <pc:docMk/>
            <pc:sldMk cId="3290136432" sldId="275"/>
            <ac:grpSpMk id="30" creationId="{23F5135F-115E-423C-BE4A-B56C35DC9F3E}"/>
          </ac:grpSpMkLst>
        </pc:grpChg>
        <pc:grpChg chg="del">
          <ac:chgData name="Cho Minseon" userId="75f52da7ad86209d" providerId="LiveId" clId="{45F82740-CD9F-4E8E-A7BE-90493CA17595}" dt="2021-12-03T00:27:51.360" v="7547"/>
          <ac:grpSpMkLst>
            <pc:docMk/>
            <pc:sldMk cId="3290136432" sldId="275"/>
            <ac:grpSpMk id="34" creationId="{7C95EB0F-1AE5-42F7-B7F0-B831CF0EDFA2}"/>
          </ac:grpSpMkLst>
        </pc:grpChg>
        <pc:grpChg chg="add">
          <ac:chgData name="Cho Minseon" userId="75f52da7ad86209d" providerId="LiveId" clId="{45F82740-CD9F-4E8E-A7BE-90493CA17595}" dt="2021-12-03T00:31:39.082" v="7586" actId="26606"/>
          <ac:grpSpMkLst>
            <pc:docMk/>
            <pc:sldMk cId="3290136432" sldId="275"/>
            <ac:grpSpMk id="43" creationId="{A067C78B-85E8-4F6D-8955-09EB55C84234}"/>
          </ac:grpSpMkLst>
        </pc:grpChg>
        <pc:grpChg chg="add del">
          <ac:chgData name="Cho Minseon" userId="75f52da7ad86209d" providerId="LiveId" clId="{45F82740-CD9F-4E8E-A7BE-90493CA17595}" dt="2021-12-03T00:31:34.400" v="7585" actId="26606"/>
          <ac:grpSpMkLst>
            <pc:docMk/>
            <pc:sldMk cId="3290136432" sldId="275"/>
            <ac:grpSpMk id="47" creationId="{87CA202E-E4CC-44A4-B897-14497D76E860}"/>
          </ac:grpSpMkLst>
        </pc:grpChg>
        <pc:picChg chg="del">
          <ac:chgData name="Cho Minseon" userId="75f52da7ad86209d" providerId="LiveId" clId="{45F82740-CD9F-4E8E-A7BE-90493CA17595}" dt="2021-12-03T00:27:57.659" v="7551" actId="478"/>
          <ac:picMkLst>
            <pc:docMk/>
            <pc:sldMk cId="3290136432" sldId="275"/>
            <ac:picMk id="6" creationId="{B3F2EA17-9097-4FCA-93F4-BABDCC7888A1}"/>
          </ac:picMkLst>
        </pc:picChg>
        <pc:picChg chg="del">
          <ac:chgData name="Cho Minseon" userId="75f52da7ad86209d" providerId="LiveId" clId="{45F82740-CD9F-4E8E-A7BE-90493CA17595}" dt="2021-12-03T00:28:05.585" v="7557" actId="478"/>
          <ac:picMkLst>
            <pc:docMk/>
            <pc:sldMk cId="3290136432" sldId="275"/>
            <ac:picMk id="8" creationId="{CEFDB1BB-1342-4D49-8ADD-FF9A05A722E1}"/>
          </ac:picMkLst>
        </pc:picChg>
        <pc:picChg chg="del">
          <ac:chgData name="Cho Minseon" userId="75f52da7ad86209d" providerId="LiveId" clId="{45F82740-CD9F-4E8E-A7BE-90493CA17595}" dt="2021-12-03T00:28:30.746" v="7573" actId="478"/>
          <ac:picMkLst>
            <pc:docMk/>
            <pc:sldMk cId="3290136432" sldId="275"/>
            <ac:picMk id="10" creationId="{C7F15DAB-A6E3-406A-8E77-E25399F96021}"/>
          </ac:picMkLst>
        </pc:picChg>
        <pc:picChg chg="add del mod ord">
          <ac:chgData name="Cho Minseon" userId="75f52da7ad86209d" providerId="LiveId" clId="{45F82740-CD9F-4E8E-A7BE-90493CA17595}" dt="2021-12-03T00:31:39.082" v="7586" actId="26606"/>
          <ac:picMkLst>
            <pc:docMk/>
            <pc:sldMk cId="3290136432" sldId="275"/>
            <ac:picMk id="11" creationId="{6180BC1E-74B4-4209-8124-70A9325B8D5D}"/>
          </ac:picMkLst>
        </pc:picChg>
        <pc:picChg chg="del">
          <ac:chgData name="Cho Minseon" userId="75f52da7ad86209d" providerId="LiveId" clId="{45F82740-CD9F-4E8E-A7BE-90493CA17595}" dt="2021-12-03T00:28:14.365" v="7563" actId="478"/>
          <ac:picMkLst>
            <pc:docMk/>
            <pc:sldMk cId="3290136432" sldId="275"/>
            <ac:picMk id="26" creationId="{EB3CF24A-D9CC-4B04-A1A2-D79B23B69170}"/>
          </ac:picMkLst>
        </pc:picChg>
        <pc:picChg chg="del">
          <ac:chgData name="Cho Minseon" userId="75f52da7ad86209d" providerId="LiveId" clId="{45F82740-CD9F-4E8E-A7BE-90493CA17595}" dt="2021-12-03T00:28:25.078" v="7569" actId="478"/>
          <ac:picMkLst>
            <pc:docMk/>
            <pc:sldMk cId="3290136432" sldId="275"/>
            <ac:picMk id="38" creationId="{7FACE718-396C-468B-A11C-E85D94EE9E69}"/>
          </ac:picMkLst>
        </pc:picChg>
      </pc:sldChg>
      <pc:sldMasterChg chg="add del addSldLayout delSldLayout">
        <pc:chgData name="Cho Minseon" userId="75f52da7ad86209d" providerId="LiveId" clId="{45F82740-CD9F-4E8E-A7BE-90493CA17595}" dt="2021-12-02T06:34:09.517" v="89" actId="26606"/>
        <pc:sldMasterMkLst>
          <pc:docMk/>
          <pc:sldMasterMk cId="909866405" sldId="2147483648"/>
        </pc:sldMasterMkLst>
        <pc:sldLayoutChg chg="add del">
          <pc:chgData name="Cho Minseon" userId="75f52da7ad86209d" providerId="LiveId" clId="{45F82740-CD9F-4E8E-A7BE-90493CA17595}" dt="2021-12-02T06:34:09.517" v="89" actId="26606"/>
          <pc:sldLayoutMkLst>
            <pc:docMk/>
            <pc:sldMasterMk cId="909866405" sldId="2147483648"/>
            <pc:sldLayoutMk cId="4015458169" sldId="2147483649"/>
          </pc:sldLayoutMkLst>
        </pc:sldLayoutChg>
        <pc:sldLayoutChg chg="add del">
          <pc:chgData name="Cho Minseon" userId="75f52da7ad86209d" providerId="LiveId" clId="{45F82740-CD9F-4E8E-A7BE-90493CA17595}" dt="2021-12-02T06:34:09.517" v="89" actId="26606"/>
          <pc:sldLayoutMkLst>
            <pc:docMk/>
            <pc:sldMasterMk cId="909866405" sldId="2147483648"/>
            <pc:sldLayoutMk cId="4237143464" sldId="2147483650"/>
          </pc:sldLayoutMkLst>
        </pc:sldLayoutChg>
        <pc:sldLayoutChg chg="add del">
          <pc:chgData name="Cho Minseon" userId="75f52da7ad86209d" providerId="LiveId" clId="{45F82740-CD9F-4E8E-A7BE-90493CA17595}" dt="2021-12-02T06:34:09.517" v="89" actId="26606"/>
          <pc:sldLayoutMkLst>
            <pc:docMk/>
            <pc:sldMasterMk cId="909866405" sldId="2147483648"/>
            <pc:sldLayoutMk cId="3343385568" sldId="2147483651"/>
          </pc:sldLayoutMkLst>
        </pc:sldLayoutChg>
        <pc:sldLayoutChg chg="add del">
          <pc:chgData name="Cho Minseon" userId="75f52da7ad86209d" providerId="LiveId" clId="{45F82740-CD9F-4E8E-A7BE-90493CA17595}" dt="2021-12-02T06:34:09.517" v="89" actId="26606"/>
          <pc:sldLayoutMkLst>
            <pc:docMk/>
            <pc:sldMasterMk cId="909866405" sldId="2147483648"/>
            <pc:sldLayoutMk cId="2441087069" sldId="2147483652"/>
          </pc:sldLayoutMkLst>
        </pc:sldLayoutChg>
        <pc:sldLayoutChg chg="add del">
          <pc:chgData name="Cho Minseon" userId="75f52da7ad86209d" providerId="LiveId" clId="{45F82740-CD9F-4E8E-A7BE-90493CA17595}" dt="2021-12-02T06:34:09.517" v="89" actId="26606"/>
          <pc:sldLayoutMkLst>
            <pc:docMk/>
            <pc:sldMasterMk cId="909866405" sldId="2147483648"/>
            <pc:sldLayoutMk cId="638123303" sldId="2147483653"/>
          </pc:sldLayoutMkLst>
        </pc:sldLayoutChg>
        <pc:sldLayoutChg chg="add del">
          <pc:chgData name="Cho Minseon" userId="75f52da7ad86209d" providerId="LiveId" clId="{45F82740-CD9F-4E8E-A7BE-90493CA17595}" dt="2021-12-02T06:34:09.517" v="89" actId="26606"/>
          <pc:sldLayoutMkLst>
            <pc:docMk/>
            <pc:sldMasterMk cId="909866405" sldId="2147483648"/>
            <pc:sldLayoutMk cId="1363385318" sldId="2147483654"/>
          </pc:sldLayoutMkLst>
        </pc:sldLayoutChg>
        <pc:sldLayoutChg chg="add del">
          <pc:chgData name="Cho Minseon" userId="75f52da7ad86209d" providerId="LiveId" clId="{45F82740-CD9F-4E8E-A7BE-90493CA17595}" dt="2021-12-02T06:34:09.517" v="89" actId="26606"/>
          <pc:sldLayoutMkLst>
            <pc:docMk/>
            <pc:sldMasterMk cId="909866405" sldId="2147483648"/>
            <pc:sldLayoutMk cId="2523079969" sldId="2147483655"/>
          </pc:sldLayoutMkLst>
        </pc:sldLayoutChg>
        <pc:sldLayoutChg chg="add del">
          <pc:chgData name="Cho Minseon" userId="75f52da7ad86209d" providerId="LiveId" clId="{45F82740-CD9F-4E8E-A7BE-90493CA17595}" dt="2021-12-02T06:34:09.517" v="89" actId="26606"/>
          <pc:sldLayoutMkLst>
            <pc:docMk/>
            <pc:sldMasterMk cId="909866405" sldId="2147483648"/>
            <pc:sldLayoutMk cId="927069995" sldId="2147483656"/>
          </pc:sldLayoutMkLst>
        </pc:sldLayoutChg>
        <pc:sldLayoutChg chg="add del">
          <pc:chgData name="Cho Minseon" userId="75f52da7ad86209d" providerId="LiveId" clId="{45F82740-CD9F-4E8E-A7BE-90493CA17595}" dt="2021-12-02T06:34:09.517" v="89" actId="26606"/>
          <pc:sldLayoutMkLst>
            <pc:docMk/>
            <pc:sldMasterMk cId="909866405" sldId="2147483648"/>
            <pc:sldLayoutMk cId="540732396" sldId="2147483657"/>
          </pc:sldLayoutMkLst>
        </pc:sldLayoutChg>
        <pc:sldLayoutChg chg="add del">
          <pc:chgData name="Cho Minseon" userId="75f52da7ad86209d" providerId="LiveId" clId="{45F82740-CD9F-4E8E-A7BE-90493CA17595}" dt="2021-12-02T06:34:09.517" v="89" actId="26606"/>
          <pc:sldLayoutMkLst>
            <pc:docMk/>
            <pc:sldMasterMk cId="909866405" sldId="2147483648"/>
            <pc:sldLayoutMk cId="531638397" sldId="2147483658"/>
          </pc:sldLayoutMkLst>
        </pc:sldLayoutChg>
        <pc:sldLayoutChg chg="add del">
          <pc:chgData name="Cho Minseon" userId="75f52da7ad86209d" providerId="LiveId" clId="{45F82740-CD9F-4E8E-A7BE-90493CA17595}" dt="2021-12-02T06:34:09.517" v="89" actId="26606"/>
          <pc:sldLayoutMkLst>
            <pc:docMk/>
            <pc:sldMasterMk cId="909866405" sldId="2147483648"/>
            <pc:sldLayoutMk cId="3438511772" sldId="2147483659"/>
          </pc:sldLayoutMkLst>
        </pc:sldLayoutChg>
      </pc:sldMasterChg>
      <pc:sldMasterChg chg="add del replId addSldLayout delSldLayout">
        <pc:chgData name="Cho Minseon" userId="75f52da7ad86209d" providerId="LiveId" clId="{45F82740-CD9F-4E8E-A7BE-90493CA17595}" dt="2021-12-02T06:34:21.515" v="93" actId="26606"/>
        <pc:sldMasterMkLst>
          <pc:docMk/>
          <pc:sldMasterMk cId="1091356833" sldId="2147483660"/>
        </pc:sldMasterMkLst>
        <pc:sldLayoutChg chg="add del">
          <pc:chgData name="Cho Minseon" userId="75f52da7ad86209d" providerId="LiveId" clId="{45F82740-CD9F-4E8E-A7BE-90493CA17595}" dt="2021-12-02T06:34:21.515" v="93" actId="26606"/>
          <pc:sldLayoutMkLst>
            <pc:docMk/>
            <pc:sldMasterMk cId="1091356833" sldId="2147483660"/>
            <pc:sldLayoutMk cId="1691003947" sldId="2147483661"/>
          </pc:sldLayoutMkLst>
        </pc:sldLayoutChg>
        <pc:sldLayoutChg chg="add del replId">
          <pc:chgData name="Cho Minseon" userId="75f52da7ad86209d" providerId="LiveId" clId="{45F82740-CD9F-4E8E-A7BE-90493CA17595}" dt="2021-12-02T06:34:21.515" v="93" actId="26606"/>
          <pc:sldLayoutMkLst>
            <pc:docMk/>
            <pc:sldMasterMk cId="1091356833" sldId="2147483660"/>
            <pc:sldLayoutMk cId="455902701" sldId="2147483662"/>
          </pc:sldLayoutMkLst>
        </pc:sldLayoutChg>
        <pc:sldLayoutChg chg="add del replId">
          <pc:chgData name="Cho Minseon" userId="75f52da7ad86209d" providerId="LiveId" clId="{45F82740-CD9F-4E8E-A7BE-90493CA17595}" dt="2021-12-02T06:34:21.515" v="93" actId="26606"/>
          <pc:sldLayoutMkLst>
            <pc:docMk/>
            <pc:sldMasterMk cId="1091356833" sldId="2147483660"/>
            <pc:sldLayoutMk cId="2140666113" sldId="2147483663"/>
          </pc:sldLayoutMkLst>
        </pc:sldLayoutChg>
        <pc:sldLayoutChg chg="add del replId">
          <pc:chgData name="Cho Minseon" userId="75f52da7ad86209d" providerId="LiveId" clId="{45F82740-CD9F-4E8E-A7BE-90493CA17595}" dt="2021-12-02T06:34:21.515" v="93" actId="26606"/>
          <pc:sldLayoutMkLst>
            <pc:docMk/>
            <pc:sldMasterMk cId="1091356833" sldId="2147483660"/>
            <pc:sldLayoutMk cId="744213064" sldId="2147483664"/>
          </pc:sldLayoutMkLst>
        </pc:sldLayoutChg>
        <pc:sldLayoutChg chg="add del replId">
          <pc:chgData name="Cho Minseon" userId="75f52da7ad86209d" providerId="LiveId" clId="{45F82740-CD9F-4E8E-A7BE-90493CA17595}" dt="2021-12-02T06:34:21.515" v="93" actId="26606"/>
          <pc:sldLayoutMkLst>
            <pc:docMk/>
            <pc:sldMasterMk cId="1091356833" sldId="2147483660"/>
            <pc:sldLayoutMk cId="2849539776" sldId="2147483665"/>
          </pc:sldLayoutMkLst>
        </pc:sldLayoutChg>
        <pc:sldLayoutChg chg="add del replId">
          <pc:chgData name="Cho Minseon" userId="75f52da7ad86209d" providerId="LiveId" clId="{45F82740-CD9F-4E8E-A7BE-90493CA17595}" dt="2021-12-02T06:34:21.515" v="93" actId="26606"/>
          <pc:sldLayoutMkLst>
            <pc:docMk/>
            <pc:sldMasterMk cId="1091356833" sldId="2147483660"/>
            <pc:sldLayoutMk cId="297817486" sldId="2147483666"/>
          </pc:sldLayoutMkLst>
        </pc:sldLayoutChg>
        <pc:sldLayoutChg chg="add del replId">
          <pc:chgData name="Cho Minseon" userId="75f52da7ad86209d" providerId="LiveId" clId="{45F82740-CD9F-4E8E-A7BE-90493CA17595}" dt="2021-12-02T06:34:21.515" v="93" actId="26606"/>
          <pc:sldLayoutMkLst>
            <pc:docMk/>
            <pc:sldMasterMk cId="1091356833" sldId="2147483660"/>
            <pc:sldLayoutMk cId="2349525034" sldId="2147483667"/>
          </pc:sldLayoutMkLst>
        </pc:sldLayoutChg>
        <pc:sldLayoutChg chg="add del replId">
          <pc:chgData name="Cho Minseon" userId="75f52da7ad86209d" providerId="LiveId" clId="{45F82740-CD9F-4E8E-A7BE-90493CA17595}" dt="2021-12-02T06:34:21.515" v="93" actId="26606"/>
          <pc:sldLayoutMkLst>
            <pc:docMk/>
            <pc:sldMasterMk cId="1091356833" sldId="2147483660"/>
            <pc:sldLayoutMk cId="232054152" sldId="2147483668"/>
          </pc:sldLayoutMkLst>
        </pc:sldLayoutChg>
        <pc:sldLayoutChg chg="add del replId">
          <pc:chgData name="Cho Minseon" userId="75f52da7ad86209d" providerId="LiveId" clId="{45F82740-CD9F-4E8E-A7BE-90493CA17595}" dt="2021-12-02T06:34:21.515" v="93" actId="26606"/>
          <pc:sldLayoutMkLst>
            <pc:docMk/>
            <pc:sldMasterMk cId="1091356833" sldId="2147483660"/>
            <pc:sldLayoutMk cId="267408701" sldId="2147483669"/>
          </pc:sldLayoutMkLst>
        </pc:sldLayoutChg>
        <pc:sldLayoutChg chg="add del replId">
          <pc:chgData name="Cho Minseon" userId="75f52da7ad86209d" providerId="LiveId" clId="{45F82740-CD9F-4E8E-A7BE-90493CA17595}" dt="2021-12-02T06:34:21.515" v="93" actId="26606"/>
          <pc:sldLayoutMkLst>
            <pc:docMk/>
            <pc:sldMasterMk cId="1091356833" sldId="2147483660"/>
            <pc:sldLayoutMk cId="2829897879" sldId="2147483670"/>
          </pc:sldLayoutMkLst>
        </pc:sldLayoutChg>
        <pc:sldLayoutChg chg="add del replId">
          <pc:chgData name="Cho Minseon" userId="75f52da7ad86209d" providerId="LiveId" clId="{45F82740-CD9F-4E8E-A7BE-90493CA17595}" dt="2021-12-02T06:34:21.515" v="93" actId="26606"/>
          <pc:sldLayoutMkLst>
            <pc:docMk/>
            <pc:sldMasterMk cId="1091356833" sldId="2147483660"/>
            <pc:sldLayoutMk cId="1908188284" sldId="2147483671"/>
          </pc:sldLayoutMkLst>
        </pc:sldLayoutChg>
      </pc:sldMasterChg>
      <pc:sldMasterChg chg="add del replId addSldLayout delSldLayout">
        <pc:chgData name="Cho Minseon" userId="75f52da7ad86209d" providerId="LiveId" clId="{45F82740-CD9F-4E8E-A7BE-90493CA17595}" dt="2021-12-02T06:31:18.248" v="88" actId="26606"/>
        <pc:sldMasterMkLst>
          <pc:docMk/>
          <pc:sldMasterMk cId="3208400815" sldId="2147483660"/>
        </pc:sldMasterMkLst>
        <pc:sldLayoutChg chg="add del">
          <pc:chgData name="Cho Minseon" userId="75f52da7ad86209d" providerId="LiveId" clId="{45F82740-CD9F-4E8E-A7BE-90493CA17595}" dt="2021-12-02T06:31:18.248" v="88" actId="26606"/>
          <pc:sldLayoutMkLst>
            <pc:docMk/>
            <pc:sldMasterMk cId="3208400815" sldId="2147483660"/>
            <pc:sldLayoutMk cId="1396266220" sldId="2147483661"/>
          </pc:sldLayoutMkLst>
        </pc:sldLayoutChg>
        <pc:sldLayoutChg chg="add del">
          <pc:chgData name="Cho Minseon" userId="75f52da7ad86209d" providerId="LiveId" clId="{45F82740-CD9F-4E8E-A7BE-90493CA17595}" dt="2021-12-02T06:31:18.248" v="88" actId="26606"/>
          <pc:sldLayoutMkLst>
            <pc:docMk/>
            <pc:sldMasterMk cId="3208400815" sldId="2147483660"/>
            <pc:sldLayoutMk cId="799699826" sldId="2147483662"/>
          </pc:sldLayoutMkLst>
        </pc:sldLayoutChg>
        <pc:sldLayoutChg chg="add del replId">
          <pc:chgData name="Cho Minseon" userId="75f52da7ad86209d" providerId="LiveId" clId="{45F82740-CD9F-4E8E-A7BE-90493CA17595}" dt="2021-12-02T06:31:18.248" v="88" actId="26606"/>
          <pc:sldLayoutMkLst>
            <pc:docMk/>
            <pc:sldMasterMk cId="3208400815" sldId="2147483660"/>
            <pc:sldLayoutMk cId="2394200051" sldId="2147483663"/>
          </pc:sldLayoutMkLst>
        </pc:sldLayoutChg>
        <pc:sldLayoutChg chg="add del replId">
          <pc:chgData name="Cho Minseon" userId="75f52da7ad86209d" providerId="LiveId" clId="{45F82740-CD9F-4E8E-A7BE-90493CA17595}" dt="2021-12-02T06:31:18.248" v="88" actId="26606"/>
          <pc:sldLayoutMkLst>
            <pc:docMk/>
            <pc:sldMasterMk cId="3208400815" sldId="2147483660"/>
            <pc:sldLayoutMk cId="3087780921" sldId="2147483664"/>
          </pc:sldLayoutMkLst>
        </pc:sldLayoutChg>
        <pc:sldLayoutChg chg="add del replId">
          <pc:chgData name="Cho Minseon" userId="75f52da7ad86209d" providerId="LiveId" clId="{45F82740-CD9F-4E8E-A7BE-90493CA17595}" dt="2021-12-02T06:31:18.248" v="88" actId="26606"/>
          <pc:sldLayoutMkLst>
            <pc:docMk/>
            <pc:sldMasterMk cId="3208400815" sldId="2147483660"/>
            <pc:sldLayoutMk cId="192476164" sldId="2147483665"/>
          </pc:sldLayoutMkLst>
        </pc:sldLayoutChg>
        <pc:sldLayoutChg chg="add del replId">
          <pc:chgData name="Cho Minseon" userId="75f52da7ad86209d" providerId="LiveId" clId="{45F82740-CD9F-4E8E-A7BE-90493CA17595}" dt="2021-12-02T06:31:18.248" v="88" actId="26606"/>
          <pc:sldLayoutMkLst>
            <pc:docMk/>
            <pc:sldMasterMk cId="3208400815" sldId="2147483660"/>
            <pc:sldLayoutMk cId="204130006" sldId="2147483666"/>
          </pc:sldLayoutMkLst>
        </pc:sldLayoutChg>
        <pc:sldLayoutChg chg="add del replId">
          <pc:chgData name="Cho Minseon" userId="75f52da7ad86209d" providerId="LiveId" clId="{45F82740-CD9F-4E8E-A7BE-90493CA17595}" dt="2021-12-02T06:31:18.248" v="88" actId="26606"/>
          <pc:sldLayoutMkLst>
            <pc:docMk/>
            <pc:sldMasterMk cId="3208400815" sldId="2147483660"/>
            <pc:sldLayoutMk cId="2399031887" sldId="2147483667"/>
          </pc:sldLayoutMkLst>
        </pc:sldLayoutChg>
        <pc:sldLayoutChg chg="add del replId">
          <pc:chgData name="Cho Minseon" userId="75f52da7ad86209d" providerId="LiveId" clId="{45F82740-CD9F-4E8E-A7BE-90493CA17595}" dt="2021-12-02T06:31:18.248" v="88" actId="26606"/>
          <pc:sldLayoutMkLst>
            <pc:docMk/>
            <pc:sldMasterMk cId="3208400815" sldId="2147483660"/>
            <pc:sldLayoutMk cId="1727037124" sldId="2147483668"/>
          </pc:sldLayoutMkLst>
        </pc:sldLayoutChg>
        <pc:sldLayoutChg chg="add del replId">
          <pc:chgData name="Cho Minseon" userId="75f52da7ad86209d" providerId="LiveId" clId="{45F82740-CD9F-4E8E-A7BE-90493CA17595}" dt="2021-12-02T06:31:18.248" v="88" actId="26606"/>
          <pc:sldLayoutMkLst>
            <pc:docMk/>
            <pc:sldMasterMk cId="3208400815" sldId="2147483660"/>
            <pc:sldLayoutMk cId="3186458694" sldId="2147483669"/>
          </pc:sldLayoutMkLst>
        </pc:sldLayoutChg>
        <pc:sldLayoutChg chg="add del replId">
          <pc:chgData name="Cho Minseon" userId="75f52da7ad86209d" providerId="LiveId" clId="{45F82740-CD9F-4E8E-A7BE-90493CA17595}" dt="2021-12-02T06:31:18.248" v="88" actId="26606"/>
          <pc:sldLayoutMkLst>
            <pc:docMk/>
            <pc:sldMasterMk cId="3208400815" sldId="2147483660"/>
            <pc:sldLayoutMk cId="4149794860" sldId="2147483670"/>
          </pc:sldLayoutMkLst>
        </pc:sldLayoutChg>
        <pc:sldLayoutChg chg="add del replId">
          <pc:chgData name="Cho Minseon" userId="75f52da7ad86209d" providerId="LiveId" clId="{45F82740-CD9F-4E8E-A7BE-90493CA17595}" dt="2021-12-02T06:31:18.248" v="88" actId="26606"/>
          <pc:sldLayoutMkLst>
            <pc:docMk/>
            <pc:sldMasterMk cId="3208400815" sldId="2147483660"/>
            <pc:sldLayoutMk cId="1444048597" sldId="2147483671"/>
          </pc:sldLayoutMkLst>
        </pc:sldLayoutChg>
        <pc:sldLayoutChg chg="add del replId">
          <pc:chgData name="Cho Minseon" userId="75f52da7ad86209d" providerId="LiveId" clId="{45F82740-CD9F-4E8E-A7BE-90493CA17595}" dt="2021-12-02T06:31:18.248" v="88" actId="26606"/>
          <pc:sldLayoutMkLst>
            <pc:docMk/>
            <pc:sldMasterMk cId="3208400815" sldId="2147483660"/>
            <pc:sldLayoutMk cId="3448103937" sldId="2147483672"/>
          </pc:sldLayoutMkLst>
        </pc:sldLayoutChg>
      </pc:sldMasterChg>
      <pc:sldMasterChg chg="add del replId addSldLayout delSldLayout">
        <pc:chgData name="Cho Minseon" userId="75f52da7ad86209d" providerId="LiveId" clId="{45F82740-CD9F-4E8E-A7BE-90493CA17595}" dt="2021-12-02T06:30:51.173" v="84" actId="26606"/>
        <pc:sldMasterMkLst>
          <pc:docMk/>
          <pc:sldMasterMk cId="4153137384" sldId="2147483660"/>
        </pc:sldMasterMkLst>
        <pc:sldLayoutChg chg="add del">
          <pc:chgData name="Cho Minseon" userId="75f52da7ad86209d" providerId="LiveId" clId="{45F82740-CD9F-4E8E-A7BE-90493CA17595}" dt="2021-12-02T06:30:51.173" v="84" actId="26606"/>
          <pc:sldLayoutMkLst>
            <pc:docMk/>
            <pc:sldMasterMk cId="4153137384" sldId="2147483660"/>
            <pc:sldLayoutMk cId="2742978750" sldId="2147483661"/>
          </pc:sldLayoutMkLst>
        </pc:sldLayoutChg>
        <pc:sldLayoutChg chg="add del replId">
          <pc:chgData name="Cho Minseon" userId="75f52da7ad86209d" providerId="LiveId" clId="{45F82740-CD9F-4E8E-A7BE-90493CA17595}" dt="2021-12-02T06:30:51.173" v="84" actId="26606"/>
          <pc:sldLayoutMkLst>
            <pc:docMk/>
            <pc:sldMasterMk cId="4153137384" sldId="2147483660"/>
            <pc:sldLayoutMk cId="879975263" sldId="2147483662"/>
          </pc:sldLayoutMkLst>
        </pc:sldLayoutChg>
        <pc:sldLayoutChg chg="add del replId">
          <pc:chgData name="Cho Minseon" userId="75f52da7ad86209d" providerId="LiveId" clId="{45F82740-CD9F-4E8E-A7BE-90493CA17595}" dt="2021-12-02T06:30:51.173" v="84" actId="26606"/>
          <pc:sldLayoutMkLst>
            <pc:docMk/>
            <pc:sldMasterMk cId="4153137384" sldId="2147483660"/>
            <pc:sldLayoutMk cId="1049859465" sldId="2147483663"/>
          </pc:sldLayoutMkLst>
        </pc:sldLayoutChg>
        <pc:sldLayoutChg chg="add del replId">
          <pc:chgData name="Cho Minseon" userId="75f52da7ad86209d" providerId="LiveId" clId="{45F82740-CD9F-4E8E-A7BE-90493CA17595}" dt="2021-12-02T06:30:51.173" v="84" actId="26606"/>
          <pc:sldLayoutMkLst>
            <pc:docMk/>
            <pc:sldMasterMk cId="4153137384" sldId="2147483660"/>
            <pc:sldLayoutMk cId="1672471341" sldId="2147483664"/>
          </pc:sldLayoutMkLst>
        </pc:sldLayoutChg>
        <pc:sldLayoutChg chg="add del replId">
          <pc:chgData name="Cho Minseon" userId="75f52da7ad86209d" providerId="LiveId" clId="{45F82740-CD9F-4E8E-A7BE-90493CA17595}" dt="2021-12-02T06:30:51.173" v="84" actId="26606"/>
          <pc:sldLayoutMkLst>
            <pc:docMk/>
            <pc:sldMasterMk cId="4153137384" sldId="2147483660"/>
            <pc:sldLayoutMk cId="2987501587" sldId="2147483665"/>
          </pc:sldLayoutMkLst>
        </pc:sldLayoutChg>
        <pc:sldLayoutChg chg="add del replId">
          <pc:chgData name="Cho Minseon" userId="75f52da7ad86209d" providerId="LiveId" clId="{45F82740-CD9F-4E8E-A7BE-90493CA17595}" dt="2021-12-02T06:30:51.173" v="84" actId="26606"/>
          <pc:sldLayoutMkLst>
            <pc:docMk/>
            <pc:sldMasterMk cId="4153137384" sldId="2147483660"/>
            <pc:sldLayoutMk cId="2023298946" sldId="2147483666"/>
          </pc:sldLayoutMkLst>
        </pc:sldLayoutChg>
        <pc:sldLayoutChg chg="add del replId">
          <pc:chgData name="Cho Minseon" userId="75f52da7ad86209d" providerId="LiveId" clId="{45F82740-CD9F-4E8E-A7BE-90493CA17595}" dt="2021-12-02T06:30:51.173" v="84" actId="26606"/>
          <pc:sldLayoutMkLst>
            <pc:docMk/>
            <pc:sldMasterMk cId="4153137384" sldId="2147483660"/>
            <pc:sldLayoutMk cId="3037020561" sldId="2147483667"/>
          </pc:sldLayoutMkLst>
        </pc:sldLayoutChg>
        <pc:sldLayoutChg chg="add del replId">
          <pc:chgData name="Cho Minseon" userId="75f52da7ad86209d" providerId="LiveId" clId="{45F82740-CD9F-4E8E-A7BE-90493CA17595}" dt="2021-12-02T06:30:51.173" v="84" actId="26606"/>
          <pc:sldLayoutMkLst>
            <pc:docMk/>
            <pc:sldMasterMk cId="4153137384" sldId="2147483660"/>
            <pc:sldLayoutMk cId="3122685648" sldId="2147483668"/>
          </pc:sldLayoutMkLst>
        </pc:sldLayoutChg>
        <pc:sldLayoutChg chg="add del replId">
          <pc:chgData name="Cho Minseon" userId="75f52da7ad86209d" providerId="LiveId" clId="{45F82740-CD9F-4E8E-A7BE-90493CA17595}" dt="2021-12-02T06:30:51.173" v="84" actId="26606"/>
          <pc:sldLayoutMkLst>
            <pc:docMk/>
            <pc:sldMasterMk cId="4153137384" sldId="2147483660"/>
            <pc:sldLayoutMk cId="1078415053" sldId="2147483669"/>
          </pc:sldLayoutMkLst>
        </pc:sldLayoutChg>
        <pc:sldLayoutChg chg="add del replId">
          <pc:chgData name="Cho Minseon" userId="75f52da7ad86209d" providerId="LiveId" clId="{45F82740-CD9F-4E8E-A7BE-90493CA17595}" dt="2021-12-02T06:30:51.173" v="84" actId="26606"/>
          <pc:sldLayoutMkLst>
            <pc:docMk/>
            <pc:sldMasterMk cId="4153137384" sldId="2147483660"/>
            <pc:sldLayoutMk cId="2060869548" sldId="2147483670"/>
          </pc:sldLayoutMkLst>
        </pc:sldLayoutChg>
        <pc:sldLayoutChg chg="add del replId">
          <pc:chgData name="Cho Minseon" userId="75f52da7ad86209d" providerId="LiveId" clId="{45F82740-CD9F-4E8E-A7BE-90493CA17595}" dt="2021-12-02T06:30:51.173" v="84" actId="26606"/>
          <pc:sldLayoutMkLst>
            <pc:docMk/>
            <pc:sldMasterMk cId="4153137384" sldId="2147483660"/>
            <pc:sldLayoutMk cId="2861762332" sldId="2147483671"/>
          </pc:sldLayoutMkLst>
        </pc:sldLayoutChg>
      </pc:sldMasterChg>
      <pc:sldMasterChg chg="add addSldLayout">
        <pc:chgData name="Cho Minseon" userId="75f52da7ad86209d" providerId="LiveId" clId="{45F82740-CD9F-4E8E-A7BE-90493CA17595}" dt="2021-12-02T06:34:21.515" v="93" actId="26606"/>
        <pc:sldMasterMkLst>
          <pc:docMk/>
          <pc:sldMasterMk cId="1575102062" sldId="2147483672"/>
        </pc:sldMasterMkLst>
        <pc:sldLayoutChg chg="add">
          <pc:chgData name="Cho Minseon" userId="75f52da7ad86209d" providerId="LiveId" clId="{45F82740-CD9F-4E8E-A7BE-90493CA17595}" dt="2021-12-02T06:34:21.515" v="93" actId="26606"/>
          <pc:sldLayoutMkLst>
            <pc:docMk/>
            <pc:sldMasterMk cId="1575102062" sldId="2147483672"/>
            <pc:sldLayoutMk cId="1664560446" sldId="2147483673"/>
          </pc:sldLayoutMkLst>
        </pc:sldLayoutChg>
        <pc:sldLayoutChg chg="add">
          <pc:chgData name="Cho Minseon" userId="75f52da7ad86209d" providerId="LiveId" clId="{45F82740-CD9F-4E8E-A7BE-90493CA17595}" dt="2021-12-02T06:34:21.515" v="93" actId="26606"/>
          <pc:sldLayoutMkLst>
            <pc:docMk/>
            <pc:sldMasterMk cId="1575102062" sldId="2147483672"/>
            <pc:sldLayoutMk cId="2249797074" sldId="2147483674"/>
          </pc:sldLayoutMkLst>
        </pc:sldLayoutChg>
        <pc:sldLayoutChg chg="add">
          <pc:chgData name="Cho Minseon" userId="75f52da7ad86209d" providerId="LiveId" clId="{45F82740-CD9F-4E8E-A7BE-90493CA17595}" dt="2021-12-02T06:34:21.515" v="93" actId="26606"/>
          <pc:sldLayoutMkLst>
            <pc:docMk/>
            <pc:sldMasterMk cId="1575102062" sldId="2147483672"/>
            <pc:sldLayoutMk cId="2715957929" sldId="2147483675"/>
          </pc:sldLayoutMkLst>
        </pc:sldLayoutChg>
        <pc:sldLayoutChg chg="add">
          <pc:chgData name="Cho Minseon" userId="75f52da7ad86209d" providerId="LiveId" clId="{45F82740-CD9F-4E8E-A7BE-90493CA17595}" dt="2021-12-02T06:34:21.515" v="93" actId="26606"/>
          <pc:sldLayoutMkLst>
            <pc:docMk/>
            <pc:sldMasterMk cId="1575102062" sldId="2147483672"/>
            <pc:sldLayoutMk cId="1633460613" sldId="2147483676"/>
          </pc:sldLayoutMkLst>
        </pc:sldLayoutChg>
        <pc:sldLayoutChg chg="add">
          <pc:chgData name="Cho Minseon" userId="75f52da7ad86209d" providerId="LiveId" clId="{45F82740-CD9F-4E8E-A7BE-90493CA17595}" dt="2021-12-02T06:34:21.515" v="93" actId="26606"/>
          <pc:sldLayoutMkLst>
            <pc:docMk/>
            <pc:sldMasterMk cId="1575102062" sldId="2147483672"/>
            <pc:sldLayoutMk cId="3304439091" sldId="2147483677"/>
          </pc:sldLayoutMkLst>
        </pc:sldLayoutChg>
        <pc:sldLayoutChg chg="add">
          <pc:chgData name="Cho Minseon" userId="75f52da7ad86209d" providerId="LiveId" clId="{45F82740-CD9F-4E8E-A7BE-90493CA17595}" dt="2021-12-02T06:34:21.515" v="93" actId="26606"/>
          <pc:sldLayoutMkLst>
            <pc:docMk/>
            <pc:sldMasterMk cId="1575102062" sldId="2147483672"/>
            <pc:sldLayoutMk cId="4107075985" sldId="2147483678"/>
          </pc:sldLayoutMkLst>
        </pc:sldLayoutChg>
        <pc:sldLayoutChg chg="add">
          <pc:chgData name="Cho Minseon" userId="75f52da7ad86209d" providerId="LiveId" clId="{45F82740-CD9F-4E8E-A7BE-90493CA17595}" dt="2021-12-02T06:34:21.515" v="93" actId="26606"/>
          <pc:sldLayoutMkLst>
            <pc:docMk/>
            <pc:sldMasterMk cId="1575102062" sldId="2147483672"/>
            <pc:sldLayoutMk cId="1291331822" sldId="2147483679"/>
          </pc:sldLayoutMkLst>
        </pc:sldLayoutChg>
        <pc:sldLayoutChg chg="add">
          <pc:chgData name="Cho Minseon" userId="75f52da7ad86209d" providerId="LiveId" clId="{45F82740-CD9F-4E8E-A7BE-90493CA17595}" dt="2021-12-02T06:34:21.515" v="93" actId="26606"/>
          <pc:sldLayoutMkLst>
            <pc:docMk/>
            <pc:sldMasterMk cId="1575102062" sldId="2147483672"/>
            <pc:sldLayoutMk cId="1573493791" sldId="2147483680"/>
          </pc:sldLayoutMkLst>
        </pc:sldLayoutChg>
        <pc:sldLayoutChg chg="add">
          <pc:chgData name="Cho Minseon" userId="75f52da7ad86209d" providerId="LiveId" clId="{45F82740-CD9F-4E8E-A7BE-90493CA17595}" dt="2021-12-02T06:34:21.515" v="93" actId="26606"/>
          <pc:sldLayoutMkLst>
            <pc:docMk/>
            <pc:sldMasterMk cId="1575102062" sldId="2147483672"/>
            <pc:sldLayoutMk cId="2411712227" sldId="2147483681"/>
          </pc:sldLayoutMkLst>
        </pc:sldLayoutChg>
        <pc:sldLayoutChg chg="add">
          <pc:chgData name="Cho Minseon" userId="75f52da7ad86209d" providerId="LiveId" clId="{45F82740-CD9F-4E8E-A7BE-90493CA17595}" dt="2021-12-02T06:34:21.515" v="93" actId="26606"/>
          <pc:sldLayoutMkLst>
            <pc:docMk/>
            <pc:sldMasterMk cId="1575102062" sldId="2147483672"/>
            <pc:sldLayoutMk cId="1625637845" sldId="2147483682"/>
          </pc:sldLayoutMkLst>
        </pc:sldLayoutChg>
        <pc:sldLayoutChg chg="add">
          <pc:chgData name="Cho Minseon" userId="75f52da7ad86209d" providerId="LiveId" clId="{45F82740-CD9F-4E8E-A7BE-90493CA17595}" dt="2021-12-02T06:34:21.515" v="93" actId="26606"/>
          <pc:sldLayoutMkLst>
            <pc:docMk/>
            <pc:sldMasterMk cId="1575102062" sldId="2147483672"/>
            <pc:sldLayoutMk cId="2064550879" sldId="2147483683"/>
          </pc:sldLayoutMkLst>
        </pc:sldLayoutChg>
      </pc:sldMasterChg>
      <pc:sldMasterChg chg="add del addSldLayout delSldLayout">
        <pc:chgData name="Cho Minseon" userId="75f52da7ad86209d" providerId="LiveId" clId="{45F82740-CD9F-4E8E-A7BE-90493CA17595}" dt="2021-12-02T06:29:53.359" v="78" actId="26606"/>
        <pc:sldMasterMkLst>
          <pc:docMk/>
          <pc:sldMasterMk cId="2413592306" sldId="2147483673"/>
        </pc:sldMasterMkLst>
        <pc:sldLayoutChg chg="add del">
          <pc:chgData name="Cho Minseon" userId="75f52da7ad86209d" providerId="LiveId" clId="{45F82740-CD9F-4E8E-A7BE-90493CA17595}" dt="2021-12-02T06:29:53.359" v="78" actId="26606"/>
          <pc:sldLayoutMkLst>
            <pc:docMk/>
            <pc:sldMasterMk cId="2413592306" sldId="2147483673"/>
            <pc:sldLayoutMk cId="861115524" sldId="2147483662"/>
          </pc:sldLayoutMkLst>
        </pc:sldLayoutChg>
        <pc:sldLayoutChg chg="add del">
          <pc:chgData name="Cho Minseon" userId="75f52da7ad86209d" providerId="LiveId" clId="{45F82740-CD9F-4E8E-A7BE-90493CA17595}" dt="2021-12-02T06:29:53.359" v="78" actId="26606"/>
          <pc:sldLayoutMkLst>
            <pc:docMk/>
            <pc:sldMasterMk cId="2413592306" sldId="2147483673"/>
            <pc:sldLayoutMk cId="358898966" sldId="2147483663"/>
          </pc:sldLayoutMkLst>
        </pc:sldLayoutChg>
        <pc:sldLayoutChg chg="add del">
          <pc:chgData name="Cho Minseon" userId="75f52da7ad86209d" providerId="LiveId" clId="{45F82740-CD9F-4E8E-A7BE-90493CA17595}" dt="2021-12-02T06:29:53.359" v="78" actId="26606"/>
          <pc:sldLayoutMkLst>
            <pc:docMk/>
            <pc:sldMasterMk cId="2413592306" sldId="2147483673"/>
            <pc:sldLayoutMk cId="2358363991" sldId="2147483664"/>
          </pc:sldLayoutMkLst>
        </pc:sldLayoutChg>
        <pc:sldLayoutChg chg="add del">
          <pc:chgData name="Cho Minseon" userId="75f52da7ad86209d" providerId="LiveId" clId="{45F82740-CD9F-4E8E-A7BE-90493CA17595}" dt="2021-12-02T06:29:53.359" v="78" actId="26606"/>
          <pc:sldLayoutMkLst>
            <pc:docMk/>
            <pc:sldMasterMk cId="2413592306" sldId="2147483673"/>
            <pc:sldLayoutMk cId="2260952699" sldId="2147483665"/>
          </pc:sldLayoutMkLst>
        </pc:sldLayoutChg>
        <pc:sldLayoutChg chg="add del">
          <pc:chgData name="Cho Minseon" userId="75f52da7ad86209d" providerId="LiveId" clId="{45F82740-CD9F-4E8E-A7BE-90493CA17595}" dt="2021-12-02T06:29:53.359" v="78" actId="26606"/>
          <pc:sldLayoutMkLst>
            <pc:docMk/>
            <pc:sldMasterMk cId="2413592306" sldId="2147483673"/>
            <pc:sldLayoutMk cId="4059906559" sldId="2147483666"/>
          </pc:sldLayoutMkLst>
        </pc:sldLayoutChg>
        <pc:sldLayoutChg chg="add del">
          <pc:chgData name="Cho Minseon" userId="75f52da7ad86209d" providerId="LiveId" clId="{45F82740-CD9F-4E8E-A7BE-90493CA17595}" dt="2021-12-02T06:29:53.359" v="78" actId="26606"/>
          <pc:sldLayoutMkLst>
            <pc:docMk/>
            <pc:sldMasterMk cId="2413592306" sldId="2147483673"/>
            <pc:sldLayoutMk cId="686597750" sldId="2147483667"/>
          </pc:sldLayoutMkLst>
        </pc:sldLayoutChg>
        <pc:sldLayoutChg chg="add del">
          <pc:chgData name="Cho Minseon" userId="75f52da7ad86209d" providerId="LiveId" clId="{45F82740-CD9F-4E8E-A7BE-90493CA17595}" dt="2021-12-02T06:29:53.359" v="78" actId="26606"/>
          <pc:sldLayoutMkLst>
            <pc:docMk/>
            <pc:sldMasterMk cId="2413592306" sldId="2147483673"/>
            <pc:sldLayoutMk cId="3381039282" sldId="2147483668"/>
          </pc:sldLayoutMkLst>
        </pc:sldLayoutChg>
        <pc:sldLayoutChg chg="add del">
          <pc:chgData name="Cho Minseon" userId="75f52da7ad86209d" providerId="LiveId" clId="{45F82740-CD9F-4E8E-A7BE-90493CA17595}" dt="2021-12-02T06:29:53.359" v="78" actId="26606"/>
          <pc:sldLayoutMkLst>
            <pc:docMk/>
            <pc:sldMasterMk cId="2413592306" sldId="2147483673"/>
            <pc:sldLayoutMk cId="1031604811" sldId="2147483669"/>
          </pc:sldLayoutMkLst>
        </pc:sldLayoutChg>
        <pc:sldLayoutChg chg="add del">
          <pc:chgData name="Cho Minseon" userId="75f52da7ad86209d" providerId="LiveId" clId="{45F82740-CD9F-4E8E-A7BE-90493CA17595}" dt="2021-12-02T06:29:53.359" v="78" actId="26606"/>
          <pc:sldLayoutMkLst>
            <pc:docMk/>
            <pc:sldMasterMk cId="2413592306" sldId="2147483673"/>
            <pc:sldLayoutMk cId="811211289" sldId="2147483670"/>
          </pc:sldLayoutMkLst>
        </pc:sldLayoutChg>
        <pc:sldLayoutChg chg="add del">
          <pc:chgData name="Cho Minseon" userId="75f52da7ad86209d" providerId="LiveId" clId="{45F82740-CD9F-4E8E-A7BE-90493CA17595}" dt="2021-12-02T06:29:53.359" v="78" actId="26606"/>
          <pc:sldLayoutMkLst>
            <pc:docMk/>
            <pc:sldMasterMk cId="2413592306" sldId="2147483673"/>
            <pc:sldLayoutMk cId="862126611" sldId="2147483671"/>
          </pc:sldLayoutMkLst>
        </pc:sldLayoutChg>
        <pc:sldLayoutChg chg="add del">
          <pc:chgData name="Cho Minseon" userId="75f52da7ad86209d" providerId="LiveId" clId="{45F82740-CD9F-4E8E-A7BE-90493CA17595}" dt="2021-12-02T06:29:53.359" v="78" actId="26606"/>
          <pc:sldLayoutMkLst>
            <pc:docMk/>
            <pc:sldMasterMk cId="2413592306" sldId="2147483673"/>
            <pc:sldLayoutMk cId="2153715920" sldId="2147483672"/>
          </pc:sldLayoutMkLst>
        </pc:sldLayoutChg>
      </pc:sldMasterChg>
      <pc:sldMasterChg chg="add del addSldLayout delSldLayout">
        <pc:chgData name="Cho Minseon" userId="75f52da7ad86209d" providerId="LiveId" clId="{45F82740-CD9F-4E8E-A7BE-90493CA17595}" dt="2021-12-02T06:29:51.041" v="74" actId="26606"/>
        <pc:sldMasterMkLst>
          <pc:docMk/>
          <pc:sldMasterMk cId="3756962432" sldId="2147483686"/>
        </pc:sldMasterMkLst>
        <pc:sldLayoutChg chg="add del">
          <pc:chgData name="Cho Minseon" userId="75f52da7ad86209d" providerId="LiveId" clId="{45F82740-CD9F-4E8E-A7BE-90493CA17595}" dt="2021-12-02T06:29:51.041" v="74" actId="26606"/>
          <pc:sldLayoutMkLst>
            <pc:docMk/>
            <pc:sldMasterMk cId="3756962432" sldId="2147483686"/>
            <pc:sldLayoutMk cId="1554191091" sldId="2147483675"/>
          </pc:sldLayoutMkLst>
        </pc:sldLayoutChg>
        <pc:sldLayoutChg chg="add del">
          <pc:chgData name="Cho Minseon" userId="75f52da7ad86209d" providerId="LiveId" clId="{45F82740-CD9F-4E8E-A7BE-90493CA17595}" dt="2021-12-02T06:29:51.041" v="74" actId="26606"/>
          <pc:sldLayoutMkLst>
            <pc:docMk/>
            <pc:sldMasterMk cId="3756962432" sldId="2147483686"/>
            <pc:sldLayoutMk cId="2831083475" sldId="2147483676"/>
          </pc:sldLayoutMkLst>
        </pc:sldLayoutChg>
        <pc:sldLayoutChg chg="add del">
          <pc:chgData name="Cho Minseon" userId="75f52da7ad86209d" providerId="LiveId" clId="{45F82740-CD9F-4E8E-A7BE-90493CA17595}" dt="2021-12-02T06:29:51.041" v="74" actId="26606"/>
          <pc:sldLayoutMkLst>
            <pc:docMk/>
            <pc:sldMasterMk cId="3756962432" sldId="2147483686"/>
            <pc:sldLayoutMk cId="4265747646" sldId="2147483677"/>
          </pc:sldLayoutMkLst>
        </pc:sldLayoutChg>
        <pc:sldLayoutChg chg="add del">
          <pc:chgData name="Cho Minseon" userId="75f52da7ad86209d" providerId="LiveId" clId="{45F82740-CD9F-4E8E-A7BE-90493CA17595}" dt="2021-12-02T06:29:51.041" v="74" actId="26606"/>
          <pc:sldLayoutMkLst>
            <pc:docMk/>
            <pc:sldMasterMk cId="3756962432" sldId="2147483686"/>
            <pc:sldLayoutMk cId="151333063" sldId="2147483678"/>
          </pc:sldLayoutMkLst>
        </pc:sldLayoutChg>
        <pc:sldLayoutChg chg="add del">
          <pc:chgData name="Cho Minseon" userId="75f52da7ad86209d" providerId="LiveId" clId="{45F82740-CD9F-4E8E-A7BE-90493CA17595}" dt="2021-12-02T06:29:51.041" v="74" actId="26606"/>
          <pc:sldLayoutMkLst>
            <pc:docMk/>
            <pc:sldMasterMk cId="3756962432" sldId="2147483686"/>
            <pc:sldLayoutMk cId="3829732091" sldId="2147483679"/>
          </pc:sldLayoutMkLst>
        </pc:sldLayoutChg>
        <pc:sldLayoutChg chg="add del">
          <pc:chgData name="Cho Minseon" userId="75f52da7ad86209d" providerId="LiveId" clId="{45F82740-CD9F-4E8E-A7BE-90493CA17595}" dt="2021-12-02T06:29:51.041" v="74" actId="26606"/>
          <pc:sldLayoutMkLst>
            <pc:docMk/>
            <pc:sldMasterMk cId="3756962432" sldId="2147483686"/>
            <pc:sldLayoutMk cId="1629845764" sldId="2147483680"/>
          </pc:sldLayoutMkLst>
        </pc:sldLayoutChg>
        <pc:sldLayoutChg chg="add del">
          <pc:chgData name="Cho Minseon" userId="75f52da7ad86209d" providerId="LiveId" clId="{45F82740-CD9F-4E8E-A7BE-90493CA17595}" dt="2021-12-02T06:29:51.041" v="74" actId="26606"/>
          <pc:sldLayoutMkLst>
            <pc:docMk/>
            <pc:sldMasterMk cId="3756962432" sldId="2147483686"/>
            <pc:sldLayoutMk cId="1252266122" sldId="2147483681"/>
          </pc:sldLayoutMkLst>
        </pc:sldLayoutChg>
        <pc:sldLayoutChg chg="add del">
          <pc:chgData name="Cho Minseon" userId="75f52da7ad86209d" providerId="LiveId" clId="{45F82740-CD9F-4E8E-A7BE-90493CA17595}" dt="2021-12-02T06:29:51.041" v="74" actId="26606"/>
          <pc:sldLayoutMkLst>
            <pc:docMk/>
            <pc:sldMasterMk cId="3756962432" sldId="2147483686"/>
            <pc:sldLayoutMk cId="633492254" sldId="2147483682"/>
          </pc:sldLayoutMkLst>
        </pc:sldLayoutChg>
        <pc:sldLayoutChg chg="add del">
          <pc:chgData name="Cho Minseon" userId="75f52da7ad86209d" providerId="LiveId" clId="{45F82740-CD9F-4E8E-A7BE-90493CA17595}" dt="2021-12-02T06:29:51.041" v="74" actId="26606"/>
          <pc:sldLayoutMkLst>
            <pc:docMk/>
            <pc:sldMasterMk cId="3756962432" sldId="2147483686"/>
            <pc:sldLayoutMk cId="3884553721" sldId="2147483683"/>
          </pc:sldLayoutMkLst>
        </pc:sldLayoutChg>
        <pc:sldLayoutChg chg="add del">
          <pc:chgData name="Cho Minseon" userId="75f52da7ad86209d" providerId="LiveId" clId="{45F82740-CD9F-4E8E-A7BE-90493CA17595}" dt="2021-12-02T06:29:51.041" v="74" actId="26606"/>
          <pc:sldLayoutMkLst>
            <pc:docMk/>
            <pc:sldMasterMk cId="3756962432" sldId="2147483686"/>
            <pc:sldLayoutMk cId="134183915" sldId="2147483684"/>
          </pc:sldLayoutMkLst>
        </pc:sldLayoutChg>
        <pc:sldLayoutChg chg="add del">
          <pc:chgData name="Cho Minseon" userId="75f52da7ad86209d" providerId="LiveId" clId="{45F82740-CD9F-4E8E-A7BE-90493CA17595}" dt="2021-12-02T06:29:51.041" v="74" actId="26606"/>
          <pc:sldLayoutMkLst>
            <pc:docMk/>
            <pc:sldMasterMk cId="3756962432" sldId="2147483686"/>
            <pc:sldLayoutMk cId="1602704200" sldId="2147483685"/>
          </pc:sldLayoutMkLst>
        </pc:sldLayoutChg>
      </pc:sldMasterChg>
    </pc:docChg>
  </pc:docChgLst>
  <pc:docChgLst>
    <pc:chgData name="Cho Minseon" userId="75f52da7ad86209d" providerId="Windows Live" clId="Web-{73E7B2D9-8EB8-45B4-8FC1-A97B541B33CA}"/>
    <pc:docChg chg="modSld">
      <pc:chgData name="Cho Minseon" userId="75f52da7ad86209d" providerId="Windows Live" clId="Web-{73E7B2D9-8EB8-45B4-8FC1-A97B541B33CA}" dt="2021-12-03T00:22:31.750" v="2" actId="1076"/>
      <pc:docMkLst>
        <pc:docMk/>
      </pc:docMkLst>
      <pc:sldChg chg="addSp modSp">
        <pc:chgData name="Cho Minseon" userId="75f52da7ad86209d" providerId="Windows Live" clId="Web-{73E7B2D9-8EB8-45B4-8FC1-A97B541B33CA}" dt="2021-12-03T00:22:31.750" v="2" actId="1076"/>
        <pc:sldMkLst>
          <pc:docMk/>
          <pc:sldMk cId="2430791347" sldId="274"/>
        </pc:sldMkLst>
        <pc:picChg chg="add mod">
          <ac:chgData name="Cho Minseon" userId="75f52da7ad86209d" providerId="Windows Live" clId="Web-{73E7B2D9-8EB8-45B4-8FC1-A97B541B33CA}" dt="2021-12-03T00:22:31.750" v="2" actId="1076"/>
          <ac:picMkLst>
            <pc:docMk/>
            <pc:sldMk cId="2430791347" sldId="274"/>
            <ac:picMk id="4" creationId="{39E2039A-B02B-4E4B-8CB1-2BED6EAD580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900" y="1122362"/>
            <a:ext cx="86093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900" y="5230134"/>
            <a:ext cx="46101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560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637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97973"/>
            <a:ext cx="2674301" cy="527898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4169"/>
            <a:ext cx="7734300" cy="53227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50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797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957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008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008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60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109789"/>
            <a:ext cx="4507931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3063530"/>
            <a:ext cx="4507930" cy="31261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109789"/>
            <a:ext cx="4507932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3063530"/>
            <a:ext cx="4507932" cy="31261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39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075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331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93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712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3854167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029207" y="4680813"/>
            <a:ext cx="275833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100" spc="6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100" spc="6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F5135F-115E-423C-BE4A-B56C35DC9F3E}"/>
              </a:ext>
            </a:extLst>
          </p:cNvPr>
          <p:cNvGrpSpPr/>
          <p:nvPr/>
        </p:nvGrpSpPr>
        <p:grpSpPr>
          <a:xfrm>
            <a:off x="174436" y="6356005"/>
            <a:ext cx="358083" cy="358083"/>
            <a:chOff x="4135740" y="1745599"/>
            <a:chExt cx="558732" cy="5587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</a:extLst>
            </p:cNvPr>
            <p:cNvGrpSpPr/>
            <p:nvPr/>
          </p:nvGrpSpPr>
          <p:grpSpPr>
            <a:xfrm>
              <a:off x="4135740" y="1745599"/>
              <a:ext cx="558732" cy="558732"/>
              <a:chOff x="1028007" y="1706560"/>
              <a:chExt cx="575710" cy="57571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</a:extLst>
            </p:cNvPr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5102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b="1" i="0" kern="1200" spc="1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 spc="6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600" kern="1200" spc="6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 spc="6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 spc="6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 spc="6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music-for-your-mood.github.io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6">
            <a:extLst>
              <a:ext uri="{FF2B5EF4-FFF2-40B4-BE49-F238E27FC236}">
                <a16:creationId xmlns:a16="http://schemas.microsoft.com/office/drawing/2014/main" id="{ECB86E21-E2BD-408E-8E61-D30AB8715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029B38C0-3CC6-4B41-93F3-C479D22DD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8984" y="510362"/>
            <a:ext cx="11174866" cy="5426887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0">
            <a:extLst>
              <a:ext uri="{FF2B5EF4-FFF2-40B4-BE49-F238E27FC236}">
                <a16:creationId xmlns:a16="http://schemas.microsoft.com/office/drawing/2014/main" id="{69A070B3-8EC2-413C-B782-253BA2546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73638" y="-2246659"/>
            <a:ext cx="5200368" cy="10916487"/>
          </a:xfrm>
          <a:custGeom>
            <a:avLst/>
            <a:gdLst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596068 h 10695515"/>
              <a:gd name="connsiteX32" fmla="*/ 4123785 w 4123786"/>
              <a:gd name="connsiteY32" fmla="*/ 7916119 h 10695515"/>
              <a:gd name="connsiteX33" fmla="*/ 4123785 w 4123786"/>
              <a:gd name="connsiteY33" fmla="*/ 10239915 h 10695515"/>
              <a:gd name="connsiteX34" fmla="*/ 4123785 w 4123786"/>
              <a:gd name="connsiteY34" fmla="*/ 10662081 h 10695515"/>
              <a:gd name="connsiteX35" fmla="*/ 4090258 w 4123786"/>
              <a:gd name="connsiteY35" fmla="*/ 10695514 h 10695515"/>
              <a:gd name="connsiteX36" fmla="*/ 4072751 w 4123786"/>
              <a:gd name="connsiteY36" fmla="*/ 10695514 h 10695515"/>
              <a:gd name="connsiteX37" fmla="*/ 4072751 w 4123786"/>
              <a:gd name="connsiteY37" fmla="*/ 10695515 h 10695515"/>
              <a:gd name="connsiteX38" fmla="*/ 3145747 w 4123786"/>
              <a:gd name="connsiteY38" fmla="*/ 10695515 h 10695515"/>
              <a:gd name="connsiteX39" fmla="*/ 2810340 w 4123786"/>
              <a:gd name="connsiteY39" fmla="*/ 10695515 h 10695515"/>
              <a:gd name="connsiteX40" fmla="*/ 68003 w 4123786"/>
              <a:gd name="connsiteY40" fmla="*/ 10695515 h 10695515"/>
              <a:gd name="connsiteX41" fmla="*/ 30530 w 4123786"/>
              <a:gd name="connsiteY41" fmla="*/ 10659953 h 10695515"/>
              <a:gd name="connsiteX42" fmla="*/ 30530 w 4123786"/>
              <a:gd name="connsiteY42" fmla="*/ 9043781 h 10695515"/>
              <a:gd name="connsiteX43" fmla="*/ 19986 w 4123786"/>
              <a:gd name="connsiteY43" fmla="*/ 8991028 h 10695515"/>
              <a:gd name="connsiteX44" fmla="*/ 30530 w 4123786"/>
              <a:gd name="connsiteY44" fmla="*/ 8936768 h 10695515"/>
              <a:gd name="connsiteX45" fmla="*/ 30530 w 4123786"/>
              <a:gd name="connsiteY45" fmla="*/ 8213677 h 10695515"/>
              <a:gd name="connsiteX46" fmla="*/ 30530 w 4123786"/>
              <a:gd name="connsiteY46" fmla="*/ 8117697 h 10695515"/>
              <a:gd name="connsiteX47" fmla="*/ 19292 w 4123786"/>
              <a:gd name="connsiteY47" fmla="*/ 8064088 h 10695515"/>
              <a:gd name="connsiteX48" fmla="*/ 6414 w 4123786"/>
              <a:gd name="connsiteY48" fmla="*/ 8009276 h 10695515"/>
              <a:gd name="connsiteX49" fmla="*/ 862 w 4123786"/>
              <a:gd name="connsiteY49" fmla="*/ 7956458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596068 h 10695515"/>
              <a:gd name="connsiteX32" fmla="*/ 4123785 w 4123786"/>
              <a:gd name="connsiteY32" fmla="*/ 7916119 h 10695515"/>
              <a:gd name="connsiteX33" fmla="*/ 4123785 w 4123786"/>
              <a:gd name="connsiteY33" fmla="*/ 10239915 h 10695515"/>
              <a:gd name="connsiteX34" fmla="*/ 4123785 w 4123786"/>
              <a:gd name="connsiteY34" fmla="*/ 10662081 h 10695515"/>
              <a:gd name="connsiteX35" fmla="*/ 4090258 w 4123786"/>
              <a:gd name="connsiteY35" fmla="*/ 10695514 h 10695515"/>
              <a:gd name="connsiteX36" fmla="*/ 4072751 w 4123786"/>
              <a:gd name="connsiteY36" fmla="*/ 10695514 h 10695515"/>
              <a:gd name="connsiteX37" fmla="*/ 4072751 w 4123786"/>
              <a:gd name="connsiteY37" fmla="*/ 10695515 h 10695515"/>
              <a:gd name="connsiteX38" fmla="*/ 3145747 w 4123786"/>
              <a:gd name="connsiteY38" fmla="*/ 10695515 h 10695515"/>
              <a:gd name="connsiteX39" fmla="*/ 68003 w 4123786"/>
              <a:gd name="connsiteY39" fmla="*/ 10695515 h 10695515"/>
              <a:gd name="connsiteX40" fmla="*/ 30530 w 4123786"/>
              <a:gd name="connsiteY40" fmla="*/ 10659953 h 10695515"/>
              <a:gd name="connsiteX41" fmla="*/ 30530 w 4123786"/>
              <a:gd name="connsiteY41" fmla="*/ 9043781 h 10695515"/>
              <a:gd name="connsiteX42" fmla="*/ 19986 w 4123786"/>
              <a:gd name="connsiteY42" fmla="*/ 8991028 h 10695515"/>
              <a:gd name="connsiteX43" fmla="*/ 30530 w 4123786"/>
              <a:gd name="connsiteY43" fmla="*/ 8936768 h 10695515"/>
              <a:gd name="connsiteX44" fmla="*/ 30530 w 4123786"/>
              <a:gd name="connsiteY44" fmla="*/ 8213677 h 10695515"/>
              <a:gd name="connsiteX45" fmla="*/ 30530 w 4123786"/>
              <a:gd name="connsiteY45" fmla="*/ 8117697 h 10695515"/>
              <a:gd name="connsiteX46" fmla="*/ 19292 w 4123786"/>
              <a:gd name="connsiteY46" fmla="*/ 8064088 h 10695515"/>
              <a:gd name="connsiteX47" fmla="*/ 6414 w 4123786"/>
              <a:gd name="connsiteY47" fmla="*/ 8009276 h 10695515"/>
              <a:gd name="connsiteX48" fmla="*/ 862 w 4123786"/>
              <a:gd name="connsiteY48" fmla="*/ 7956458 h 10695515"/>
              <a:gd name="connsiteX49" fmla="*/ 0 w 4123786"/>
              <a:gd name="connsiteY49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6 w 4123786"/>
              <a:gd name="connsiteY30" fmla="*/ 7596066 h 10695515"/>
              <a:gd name="connsiteX31" fmla="*/ 4123785 w 4123786"/>
              <a:gd name="connsiteY31" fmla="*/ 7916119 h 10695515"/>
              <a:gd name="connsiteX32" fmla="*/ 4123785 w 4123786"/>
              <a:gd name="connsiteY32" fmla="*/ 10239915 h 10695515"/>
              <a:gd name="connsiteX33" fmla="*/ 4123785 w 4123786"/>
              <a:gd name="connsiteY33" fmla="*/ 10662081 h 10695515"/>
              <a:gd name="connsiteX34" fmla="*/ 4090258 w 4123786"/>
              <a:gd name="connsiteY34" fmla="*/ 10695514 h 10695515"/>
              <a:gd name="connsiteX35" fmla="*/ 4072751 w 4123786"/>
              <a:gd name="connsiteY35" fmla="*/ 10695514 h 10695515"/>
              <a:gd name="connsiteX36" fmla="*/ 4072751 w 4123786"/>
              <a:gd name="connsiteY36" fmla="*/ 10695515 h 10695515"/>
              <a:gd name="connsiteX37" fmla="*/ 3145747 w 4123786"/>
              <a:gd name="connsiteY37" fmla="*/ 10695515 h 10695515"/>
              <a:gd name="connsiteX38" fmla="*/ 68003 w 4123786"/>
              <a:gd name="connsiteY38" fmla="*/ 10695515 h 10695515"/>
              <a:gd name="connsiteX39" fmla="*/ 30530 w 4123786"/>
              <a:gd name="connsiteY39" fmla="*/ 10659953 h 10695515"/>
              <a:gd name="connsiteX40" fmla="*/ 30530 w 4123786"/>
              <a:gd name="connsiteY40" fmla="*/ 9043781 h 10695515"/>
              <a:gd name="connsiteX41" fmla="*/ 19986 w 4123786"/>
              <a:gd name="connsiteY41" fmla="*/ 8991028 h 10695515"/>
              <a:gd name="connsiteX42" fmla="*/ 30530 w 4123786"/>
              <a:gd name="connsiteY42" fmla="*/ 8936768 h 10695515"/>
              <a:gd name="connsiteX43" fmla="*/ 30530 w 4123786"/>
              <a:gd name="connsiteY43" fmla="*/ 8213677 h 10695515"/>
              <a:gd name="connsiteX44" fmla="*/ 30530 w 4123786"/>
              <a:gd name="connsiteY44" fmla="*/ 8117697 h 10695515"/>
              <a:gd name="connsiteX45" fmla="*/ 19292 w 4123786"/>
              <a:gd name="connsiteY45" fmla="*/ 8064088 h 10695515"/>
              <a:gd name="connsiteX46" fmla="*/ 6414 w 4123786"/>
              <a:gd name="connsiteY46" fmla="*/ 8009276 h 10695515"/>
              <a:gd name="connsiteX47" fmla="*/ 862 w 4123786"/>
              <a:gd name="connsiteY47" fmla="*/ 7956458 h 10695515"/>
              <a:gd name="connsiteX48" fmla="*/ 0 w 4123786"/>
              <a:gd name="connsiteY48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5 w 4123786"/>
              <a:gd name="connsiteY30" fmla="*/ 7916119 h 10695515"/>
              <a:gd name="connsiteX31" fmla="*/ 4123785 w 4123786"/>
              <a:gd name="connsiteY31" fmla="*/ 10239915 h 10695515"/>
              <a:gd name="connsiteX32" fmla="*/ 4123785 w 4123786"/>
              <a:gd name="connsiteY32" fmla="*/ 10662081 h 10695515"/>
              <a:gd name="connsiteX33" fmla="*/ 4090258 w 4123786"/>
              <a:gd name="connsiteY33" fmla="*/ 10695514 h 10695515"/>
              <a:gd name="connsiteX34" fmla="*/ 4072751 w 4123786"/>
              <a:gd name="connsiteY34" fmla="*/ 10695514 h 10695515"/>
              <a:gd name="connsiteX35" fmla="*/ 4072751 w 4123786"/>
              <a:gd name="connsiteY35" fmla="*/ 10695515 h 10695515"/>
              <a:gd name="connsiteX36" fmla="*/ 3145747 w 4123786"/>
              <a:gd name="connsiteY36" fmla="*/ 10695515 h 10695515"/>
              <a:gd name="connsiteX37" fmla="*/ 68003 w 4123786"/>
              <a:gd name="connsiteY37" fmla="*/ 10695515 h 10695515"/>
              <a:gd name="connsiteX38" fmla="*/ 30530 w 4123786"/>
              <a:gd name="connsiteY38" fmla="*/ 10659953 h 10695515"/>
              <a:gd name="connsiteX39" fmla="*/ 30530 w 4123786"/>
              <a:gd name="connsiteY39" fmla="*/ 9043781 h 10695515"/>
              <a:gd name="connsiteX40" fmla="*/ 19986 w 4123786"/>
              <a:gd name="connsiteY40" fmla="*/ 8991028 h 10695515"/>
              <a:gd name="connsiteX41" fmla="*/ 30530 w 4123786"/>
              <a:gd name="connsiteY41" fmla="*/ 8936768 h 10695515"/>
              <a:gd name="connsiteX42" fmla="*/ 30530 w 4123786"/>
              <a:gd name="connsiteY42" fmla="*/ 8213677 h 10695515"/>
              <a:gd name="connsiteX43" fmla="*/ 30530 w 4123786"/>
              <a:gd name="connsiteY43" fmla="*/ 8117697 h 10695515"/>
              <a:gd name="connsiteX44" fmla="*/ 19292 w 4123786"/>
              <a:gd name="connsiteY44" fmla="*/ 8064088 h 10695515"/>
              <a:gd name="connsiteX45" fmla="*/ 6414 w 4123786"/>
              <a:gd name="connsiteY45" fmla="*/ 8009276 h 10695515"/>
              <a:gd name="connsiteX46" fmla="*/ 862 w 4123786"/>
              <a:gd name="connsiteY46" fmla="*/ 7956458 h 10695515"/>
              <a:gd name="connsiteX47" fmla="*/ 0 w 4123786"/>
              <a:gd name="connsiteY47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6 w 4123786"/>
              <a:gd name="connsiteY29" fmla="*/ 4850104 h 10695515"/>
              <a:gd name="connsiteX30" fmla="*/ 4123785 w 4123786"/>
              <a:gd name="connsiteY30" fmla="*/ 10239915 h 10695515"/>
              <a:gd name="connsiteX31" fmla="*/ 4123785 w 4123786"/>
              <a:gd name="connsiteY31" fmla="*/ 10662081 h 10695515"/>
              <a:gd name="connsiteX32" fmla="*/ 4090258 w 4123786"/>
              <a:gd name="connsiteY32" fmla="*/ 10695514 h 10695515"/>
              <a:gd name="connsiteX33" fmla="*/ 4072751 w 4123786"/>
              <a:gd name="connsiteY33" fmla="*/ 10695514 h 10695515"/>
              <a:gd name="connsiteX34" fmla="*/ 4072751 w 4123786"/>
              <a:gd name="connsiteY34" fmla="*/ 10695515 h 10695515"/>
              <a:gd name="connsiteX35" fmla="*/ 3145747 w 4123786"/>
              <a:gd name="connsiteY35" fmla="*/ 10695515 h 10695515"/>
              <a:gd name="connsiteX36" fmla="*/ 68003 w 4123786"/>
              <a:gd name="connsiteY36" fmla="*/ 10695515 h 10695515"/>
              <a:gd name="connsiteX37" fmla="*/ 30530 w 4123786"/>
              <a:gd name="connsiteY37" fmla="*/ 10659953 h 10695515"/>
              <a:gd name="connsiteX38" fmla="*/ 30530 w 4123786"/>
              <a:gd name="connsiteY38" fmla="*/ 9043781 h 10695515"/>
              <a:gd name="connsiteX39" fmla="*/ 19986 w 4123786"/>
              <a:gd name="connsiteY39" fmla="*/ 8991028 h 10695515"/>
              <a:gd name="connsiteX40" fmla="*/ 30530 w 4123786"/>
              <a:gd name="connsiteY40" fmla="*/ 8936768 h 10695515"/>
              <a:gd name="connsiteX41" fmla="*/ 30530 w 4123786"/>
              <a:gd name="connsiteY41" fmla="*/ 8213677 h 10695515"/>
              <a:gd name="connsiteX42" fmla="*/ 30530 w 4123786"/>
              <a:gd name="connsiteY42" fmla="*/ 8117697 h 10695515"/>
              <a:gd name="connsiteX43" fmla="*/ 19292 w 4123786"/>
              <a:gd name="connsiteY43" fmla="*/ 8064088 h 10695515"/>
              <a:gd name="connsiteX44" fmla="*/ 6414 w 4123786"/>
              <a:gd name="connsiteY44" fmla="*/ 8009276 h 10695515"/>
              <a:gd name="connsiteX45" fmla="*/ 862 w 4123786"/>
              <a:gd name="connsiteY45" fmla="*/ 7956458 h 10695515"/>
              <a:gd name="connsiteX46" fmla="*/ 0 w 4123786"/>
              <a:gd name="connsiteY46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239915 h 10695515"/>
              <a:gd name="connsiteX30" fmla="*/ 4123785 w 4123786"/>
              <a:gd name="connsiteY30" fmla="*/ 10662081 h 10695515"/>
              <a:gd name="connsiteX31" fmla="*/ 4090258 w 4123786"/>
              <a:gd name="connsiteY31" fmla="*/ 10695514 h 10695515"/>
              <a:gd name="connsiteX32" fmla="*/ 4072751 w 4123786"/>
              <a:gd name="connsiteY32" fmla="*/ 10695514 h 10695515"/>
              <a:gd name="connsiteX33" fmla="*/ 4072751 w 4123786"/>
              <a:gd name="connsiteY33" fmla="*/ 10695515 h 10695515"/>
              <a:gd name="connsiteX34" fmla="*/ 3145747 w 4123786"/>
              <a:gd name="connsiteY34" fmla="*/ 10695515 h 10695515"/>
              <a:gd name="connsiteX35" fmla="*/ 68003 w 4123786"/>
              <a:gd name="connsiteY35" fmla="*/ 10695515 h 10695515"/>
              <a:gd name="connsiteX36" fmla="*/ 30530 w 4123786"/>
              <a:gd name="connsiteY36" fmla="*/ 10659953 h 10695515"/>
              <a:gd name="connsiteX37" fmla="*/ 30530 w 4123786"/>
              <a:gd name="connsiteY37" fmla="*/ 9043781 h 10695515"/>
              <a:gd name="connsiteX38" fmla="*/ 19986 w 4123786"/>
              <a:gd name="connsiteY38" fmla="*/ 8991028 h 10695515"/>
              <a:gd name="connsiteX39" fmla="*/ 30530 w 4123786"/>
              <a:gd name="connsiteY39" fmla="*/ 8936768 h 10695515"/>
              <a:gd name="connsiteX40" fmla="*/ 30530 w 4123786"/>
              <a:gd name="connsiteY40" fmla="*/ 8213677 h 10695515"/>
              <a:gd name="connsiteX41" fmla="*/ 30530 w 4123786"/>
              <a:gd name="connsiteY41" fmla="*/ 8117697 h 10695515"/>
              <a:gd name="connsiteX42" fmla="*/ 19292 w 4123786"/>
              <a:gd name="connsiteY42" fmla="*/ 8064088 h 10695515"/>
              <a:gd name="connsiteX43" fmla="*/ 6414 w 4123786"/>
              <a:gd name="connsiteY43" fmla="*/ 8009276 h 10695515"/>
              <a:gd name="connsiteX44" fmla="*/ 862 w 4123786"/>
              <a:gd name="connsiteY44" fmla="*/ 7956458 h 10695515"/>
              <a:gd name="connsiteX45" fmla="*/ 0 w 4123786"/>
              <a:gd name="connsiteY45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239915 h 10695515"/>
              <a:gd name="connsiteX30" fmla="*/ 4123785 w 4123786"/>
              <a:gd name="connsiteY30" fmla="*/ 10662081 h 10695515"/>
              <a:gd name="connsiteX31" fmla="*/ 4090258 w 4123786"/>
              <a:gd name="connsiteY31" fmla="*/ 10695514 h 10695515"/>
              <a:gd name="connsiteX32" fmla="*/ 4072751 w 4123786"/>
              <a:gd name="connsiteY32" fmla="*/ 10695514 h 10695515"/>
              <a:gd name="connsiteX33" fmla="*/ 4072751 w 4123786"/>
              <a:gd name="connsiteY33" fmla="*/ 10695515 h 10695515"/>
              <a:gd name="connsiteX34" fmla="*/ 68003 w 4123786"/>
              <a:gd name="connsiteY34" fmla="*/ 10695515 h 10695515"/>
              <a:gd name="connsiteX35" fmla="*/ 30530 w 4123786"/>
              <a:gd name="connsiteY35" fmla="*/ 10659953 h 10695515"/>
              <a:gd name="connsiteX36" fmla="*/ 30530 w 4123786"/>
              <a:gd name="connsiteY36" fmla="*/ 9043781 h 10695515"/>
              <a:gd name="connsiteX37" fmla="*/ 19986 w 4123786"/>
              <a:gd name="connsiteY37" fmla="*/ 8991028 h 10695515"/>
              <a:gd name="connsiteX38" fmla="*/ 30530 w 4123786"/>
              <a:gd name="connsiteY38" fmla="*/ 8936768 h 10695515"/>
              <a:gd name="connsiteX39" fmla="*/ 30530 w 4123786"/>
              <a:gd name="connsiteY39" fmla="*/ 8213677 h 10695515"/>
              <a:gd name="connsiteX40" fmla="*/ 30530 w 4123786"/>
              <a:gd name="connsiteY40" fmla="*/ 8117697 h 10695515"/>
              <a:gd name="connsiteX41" fmla="*/ 19292 w 4123786"/>
              <a:gd name="connsiteY41" fmla="*/ 8064088 h 10695515"/>
              <a:gd name="connsiteX42" fmla="*/ 6414 w 4123786"/>
              <a:gd name="connsiteY42" fmla="*/ 8009276 h 10695515"/>
              <a:gd name="connsiteX43" fmla="*/ 862 w 4123786"/>
              <a:gd name="connsiteY43" fmla="*/ 7956458 h 10695515"/>
              <a:gd name="connsiteX44" fmla="*/ 0 w 4123786"/>
              <a:gd name="connsiteY44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86094 w 4123786"/>
              <a:gd name="connsiteY22" fmla="*/ 0 h 10695515"/>
              <a:gd name="connsiteX23" fmla="*/ 4090259 w 4123786"/>
              <a:gd name="connsiteY23" fmla="*/ 0 h 10695515"/>
              <a:gd name="connsiteX24" fmla="*/ 4123786 w 4123786"/>
              <a:gd name="connsiteY24" fmla="*/ 33528 h 10695515"/>
              <a:gd name="connsiteX25" fmla="*/ 4123786 w 4123786"/>
              <a:gd name="connsiteY25" fmla="*/ 2779490 h 10695515"/>
              <a:gd name="connsiteX26" fmla="*/ 4123785 w 4123786"/>
              <a:gd name="connsiteY26" fmla="*/ 2779492 h 10695515"/>
              <a:gd name="connsiteX27" fmla="*/ 4123785 w 4123786"/>
              <a:gd name="connsiteY27" fmla="*/ 3099544 h 10695515"/>
              <a:gd name="connsiteX28" fmla="*/ 4123785 w 4123786"/>
              <a:gd name="connsiteY28" fmla="*/ 4850102 h 10695515"/>
              <a:gd name="connsiteX29" fmla="*/ 4123785 w 4123786"/>
              <a:gd name="connsiteY29" fmla="*/ 10662081 h 10695515"/>
              <a:gd name="connsiteX30" fmla="*/ 4090258 w 4123786"/>
              <a:gd name="connsiteY30" fmla="*/ 10695514 h 10695515"/>
              <a:gd name="connsiteX31" fmla="*/ 4072751 w 4123786"/>
              <a:gd name="connsiteY31" fmla="*/ 10695514 h 10695515"/>
              <a:gd name="connsiteX32" fmla="*/ 4072751 w 4123786"/>
              <a:gd name="connsiteY32" fmla="*/ 10695515 h 10695515"/>
              <a:gd name="connsiteX33" fmla="*/ 68003 w 4123786"/>
              <a:gd name="connsiteY33" fmla="*/ 10695515 h 10695515"/>
              <a:gd name="connsiteX34" fmla="*/ 30530 w 4123786"/>
              <a:gd name="connsiteY34" fmla="*/ 10659953 h 10695515"/>
              <a:gd name="connsiteX35" fmla="*/ 30530 w 4123786"/>
              <a:gd name="connsiteY35" fmla="*/ 9043781 h 10695515"/>
              <a:gd name="connsiteX36" fmla="*/ 19986 w 4123786"/>
              <a:gd name="connsiteY36" fmla="*/ 8991028 h 10695515"/>
              <a:gd name="connsiteX37" fmla="*/ 30530 w 4123786"/>
              <a:gd name="connsiteY37" fmla="*/ 8936768 h 10695515"/>
              <a:gd name="connsiteX38" fmla="*/ 30530 w 4123786"/>
              <a:gd name="connsiteY38" fmla="*/ 8213677 h 10695515"/>
              <a:gd name="connsiteX39" fmla="*/ 30530 w 4123786"/>
              <a:gd name="connsiteY39" fmla="*/ 8117697 h 10695515"/>
              <a:gd name="connsiteX40" fmla="*/ 19292 w 4123786"/>
              <a:gd name="connsiteY40" fmla="*/ 8064088 h 10695515"/>
              <a:gd name="connsiteX41" fmla="*/ 6414 w 4123786"/>
              <a:gd name="connsiteY41" fmla="*/ 8009276 h 10695515"/>
              <a:gd name="connsiteX42" fmla="*/ 862 w 4123786"/>
              <a:gd name="connsiteY42" fmla="*/ 7956458 h 10695515"/>
              <a:gd name="connsiteX43" fmla="*/ 0 w 4123786"/>
              <a:gd name="connsiteY43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86033 w 4123786"/>
              <a:gd name="connsiteY21" fmla="*/ 31 h 10695515"/>
              <a:gd name="connsiteX22" fmla="*/ 4090259 w 4123786"/>
              <a:gd name="connsiteY22" fmla="*/ 0 h 10695515"/>
              <a:gd name="connsiteX23" fmla="*/ 4123786 w 4123786"/>
              <a:gd name="connsiteY23" fmla="*/ 33528 h 10695515"/>
              <a:gd name="connsiteX24" fmla="*/ 4123786 w 4123786"/>
              <a:gd name="connsiteY24" fmla="*/ 2779490 h 10695515"/>
              <a:gd name="connsiteX25" fmla="*/ 4123785 w 4123786"/>
              <a:gd name="connsiteY25" fmla="*/ 2779492 h 10695515"/>
              <a:gd name="connsiteX26" fmla="*/ 4123785 w 4123786"/>
              <a:gd name="connsiteY26" fmla="*/ 3099544 h 10695515"/>
              <a:gd name="connsiteX27" fmla="*/ 4123785 w 4123786"/>
              <a:gd name="connsiteY27" fmla="*/ 4850102 h 10695515"/>
              <a:gd name="connsiteX28" fmla="*/ 4123785 w 4123786"/>
              <a:gd name="connsiteY28" fmla="*/ 10662081 h 10695515"/>
              <a:gd name="connsiteX29" fmla="*/ 4090258 w 4123786"/>
              <a:gd name="connsiteY29" fmla="*/ 10695514 h 10695515"/>
              <a:gd name="connsiteX30" fmla="*/ 4072751 w 4123786"/>
              <a:gd name="connsiteY30" fmla="*/ 10695514 h 10695515"/>
              <a:gd name="connsiteX31" fmla="*/ 4072751 w 4123786"/>
              <a:gd name="connsiteY31" fmla="*/ 10695515 h 10695515"/>
              <a:gd name="connsiteX32" fmla="*/ 68003 w 4123786"/>
              <a:gd name="connsiteY32" fmla="*/ 10695515 h 10695515"/>
              <a:gd name="connsiteX33" fmla="*/ 30530 w 4123786"/>
              <a:gd name="connsiteY33" fmla="*/ 10659953 h 10695515"/>
              <a:gd name="connsiteX34" fmla="*/ 30530 w 4123786"/>
              <a:gd name="connsiteY34" fmla="*/ 9043781 h 10695515"/>
              <a:gd name="connsiteX35" fmla="*/ 19986 w 4123786"/>
              <a:gd name="connsiteY35" fmla="*/ 8991028 h 10695515"/>
              <a:gd name="connsiteX36" fmla="*/ 30530 w 4123786"/>
              <a:gd name="connsiteY36" fmla="*/ 8936768 h 10695515"/>
              <a:gd name="connsiteX37" fmla="*/ 30530 w 4123786"/>
              <a:gd name="connsiteY37" fmla="*/ 8213677 h 10695515"/>
              <a:gd name="connsiteX38" fmla="*/ 30530 w 4123786"/>
              <a:gd name="connsiteY38" fmla="*/ 8117697 h 10695515"/>
              <a:gd name="connsiteX39" fmla="*/ 19292 w 4123786"/>
              <a:gd name="connsiteY39" fmla="*/ 8064088 h 10695515"/>
              <a:gd name="connsiteX40" fmla="*/ 6414 w 4123786"/>
              <a:gd name="connsiteY40" fmla="*/ 8009276 h 10695515"/>
              <a:gd name="connsiteX41" fmla="*/ 862 w 4123786"/>
              <a:gd name="connsiteY41" fmla="*/ 7956458 h 10695515"/>
              <a:gd name="connsiteX42" fmla="*/ 0 w 4123786"/>
              <a:gd name="connsiteY42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47590 w 4123786"/>
              <a:gd name="connsiteY20" fmla="*/ 32 h 10695515"/>
              <a:gd name="connsiteX21" fmla="*/ 4090259 w 4123786"/>
              <a:gd name="connsiteY21" fmla="*/ 0 h 10695515"/>
              <a:gd name="connsiteX22" fmla="*/ 4123786 w 4123786"/>
              <a:gd name="connsiteY22" fmla="*/ 33528 h 10695515"/>
              <a:gd name="connsiteX23" fmla="*/ 4123786 w 4123786"/>
              <a:gd name="connsiteY23" fmla="*/ 2779490 h 10695515"/>
              <a:gd name="connsiteX24" fmla="*/ 4123785 w 4123786"/>
              <a:gd name="connsiteY24" fmla="*/ 2779492 h 10695515"/>
              <a:gd name="connsiteX25" fmla="*/ 4123785 w 4123786"/>
              <a:gd name="connsiteY25" fmla="*/ 3099544 h 10695515"/>
              <a:gd name="connsiteX26" fmla="*/ 4123785 w 4123786"/>
              <a:gd name="connsiteY26" fmla="*/ 4850102 h 10695515"/>
              <a:gd name="connsiteX27" fmla="*/ 4123785 w 4123786"/>
              <a:gd name="connsiteY27" fmla="*/ 10662081 h 10695515"/>
              <a:gd name="connsiteX28" fmla="*/ 4090258 w 4123786"/>
              <a:gd name="connsiteY28" fmla="*/ 10695514 h 10695515"/>
              <a:gd name="connsiteX29" fmla="*/ 4072751 w 4123786"/>
              <a:gd name="connsiteY29" fmla="*/ 10695514 h 10695515"/>
              <a:gd name="connsiteX30" fmla="*/ 4072751 w 4123786"/>
              <a:gd name="connsiteY30" fmla="*/ 10695515 h 10695515"/>
              <a:gd name="connsiteX31" fmla="*/ 68003 w 4123786"/>
              <a:gd name="connsiteY31" fmla="*/ 10695515 h 10695515"/>
              <a:gd name="connsiteX32" fmla="*/ 30530 w 4123786"/>
              <a:gd name="connsiteY32" fmla="*/ 10659953 h 10695515"/>
              <a:gd name="connsiteX33" fmla="*/ 30530 w 4123786"/>
              <a:gd name="connsiteY33" fmla="*/ 9043781 h 10695515"/>
              <a:gd name="connsiteX34" fmla="*/ 19986 w 4123786"/>
              <a:gd name="connsiteY34" fmla="*/ 8991028 h 10695515"/>
              <a:gd name="connsiteX35" fmla="*/ 30530 w 4123786"/>
              <a:gd name="connsiteY35" fmla="*/ 8936768 h 10695515"/>
              <a:gd name="connsiteX36" fmla="*/ 30530 w 4123786"/>
              <a:gd name="connsiteY36" fmla="*/ 8213677 h 10695515"/>
              <a:gd name="connsiteX37" fmla="*/ 30530 w 4123786"/>
              <a:gd name="connsiteY37" fmla="*/ 8117697 h 10695515"/>
              <a:gd name="connsiteX38" fmla="*/ 19292 w 4123786"/>
              <a:gd name="connsiteY38" fmla="*/ 8064088 h 10695515"/>
              <a:gd name="connsiteX39" fmla="*/ 6414 w 4123786"/>
              <a:gd name="connsiteY39" fmla="*/ 8009276 h 10695515"/>
              <a:gd name="connsiteX40" fmla="*/ 862 w 4123786"/>
              <a:gd name="connsiteY40" fmla="*/ 7956458 h 10695515"/>
              <a:gd name="connsiteX41" fmla="*/ 0 w 4123786"/>
              <a:gd name="connsiteY41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6 w 4123786"/>
              <a:gd name="connsiteY22" fmla="*/ 2779490 h 10695515"/>
              <a:gd name="connsiteX23" fmla="*/ 4123785 w 4123786"/>
              <a:gd name="connsiteY23" fmla="*/ 2779492 h 10695515"/>
              <a:gd name="connsiteX24" fmla="*/ 4123785 w 4123786"/>
              <a:gd name="connsiteY24" fmla="*/ 3099544 h 10695515"/>
              <a:gd name="connsiteX25" fmla="*/ 4123785 w 4123786"/>
              <a:gd name="connsiteY25" fmla="*/ 4850102 h 10695515"/>
              <a:gd name="connsiteX26" fmla="*/ 4123785 w 4123786"/>
              <a:gd name="connsiteY26" fmla="*/ 10662081 h 10695515"/>
              <a:gd name="connsiteX27" fmla="*/ 4090258 w 4123786"/>
              <a:gd name="connsiteY27" fmla="*/ 10695514 h 10695515"/>
              <a:gd name="connsiteX28" fmla="*/ 4072751 w 4123786"/>
              <a:gd name="connsiteY28" fmla="*/ 10695514 h 10695515"/>
              <a:gd name="connsiteX29" fmla="*/ 4072751 w 4123786"/>
              <a:gd name="connsiteY29" fmla="*/ 10695515 h 10695515"/>
              <a:gd name="connsiteX30" fmla="*/ 68003 w 4123786"/>
              <a:gd name="connsiteY30" fmla="*/ 10695515 h 10695515"/>
              <a:gd name="connsiteX31" fmla="*/ 30530 w 4123786"/>
              <a:gd name="connsiteY31" fmla="*/ 10659953 h 10695515"/>
              <a:gd name="connsiteX32" fmla="*/ 30530 w 4123786"/>
              <a:gd name="connsiteY32" fmla="*/ 9043781 h 10695515"/>
              <a:gd name="connsiteX33" fmla="*/ 19986 w 4123786"/>
              <a:gd name="connsiteY33" fmla="*/ 8991028 h 10695515"/>
              <a:gd name="connsiteX34" fmla="*/ 30530 w 4123786"/>
              <a:gd name="connsiteY34" fmla="*/ 8936768 h 10695515"/>
              <a:gd name="connsiteX35" fmla="*/ 30530 w 4123786"/>
              <a:gd name="connsiteY35" fmla="*/ 8213677 h 10695515"/>
              <a:gd name="connsiteX36" fmla="*/ 30530 w 4123786"/>
              <a:gd name="connsiteY36" fmla="*/ 8117697 h 10695515"/>
              <a:gd name="connsiteX37" fmla="*/ 19292 w 4123786"/>
              <a:gd name="connsiteY37" fmla="*/ 8064088 h 10695515"/>
              <a:gd name="connsiteX38" fmla="*/ 6414 w 4123786"/>
              <a:gd name="connsiteY38" fmla="*/ 8009276 h 10695515"/>
              <a:gd name="connsiteX39" fmla="*/ 862 w 4123786"/>
              <a:gd name="connsiteY39" fmla="*/ 7956458 h 10695515"/>
              <a:gd name="connsiteX40" fmla="*/ 0 w 4123786"/>
              <a:gd name="connsiteY40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6 w 4123786"/>
              <a:gd name="connsiteY22" fmla="*/ 2779490 h 10695515"/>
              <a:gd name="connsiteX23" fmla="*/ 4123785 w 4123786"/>
              <a:gd name="connsiteY23" fmla="*/ 3099544 h 10695515"/>
              <a:gd name="connsiteX24" fmla="*/ 4123785 w 4123786"/>
              <a:gd name="connsiteY24" fmla="*/ 4850102 h 10695515"/>
              <a:gd name="connsiteX25" fmla="*/ 4123785 w 4123786"/>
              <a:gd name="connsiteY25" fmla="*/ 10662081 h 10695515"/>
              <a:gd name="connsiteX26" fmla="*/ 4090258 w 4123786"/>
              <a:gd name="connsiteY26" fmla="*/ 10695514 h 10695515"/>
              <a:gd name="connsiteX27" fmla="*/ 4072751 w 4123786"/>
              <a:gd name="connsiteY27" fmla="*/ 10695514 h 10695515"/>
              <a:gd name="connsiteX28" fmla="*/ 4072751 w 4123786"/>
              <a:gd name="connsiteY28" fmla="*/ 10695515 h 10695515"/>
              <a:gd name="connsiteX29" fmla="*/ 68003 w 4123786"/>
              <a:gd name="connsiteY29" fmla="*/ 10695515 h 10695515"/>
              <a:gd name="connsiteX30" fmla="*/ 30530 w 4123786"/>
              <a:gd name="connsiteY30" fmla="*/ 10659953 h 10695515"/>
              <a:gd name="connsiteX31" fmla="*/ 30530 w 4123786"/>
              <a:gd name="connsiteY31" fmla="*/ 9043781 h 10695515"/>
              <a:gd name="connsiteX32" fmla="*/ 19986 w 4123786"/>
              <a:gd name="connsiteY32" fmla="*/ 8991028 h 10695515"/>
              <a:gd name="connsiteX33" fmla="*/ 30530 w 4123786"/>
              <a:gd name="connsiteY33" fmla="*/ 8936768 h 10695515"/>
              <a:gd name="connsiteX34" fmla="*/ 30530 w 4123786"/>
              <a:gd name="connsiteY34" fmla="*/ 8213677 h 10695515"/>
              <a:gd name="connsiteX35" fmla="*/ 30530 w 4123786"/>
              <a:gd name="connsiteY35" fmla="*/ 8117697 h 10695515"/>
              <a:gd name="connsiteX36" fmla="*/ 19292 w 4123786"/>
              <a:gd name="connsiteY36" fmla="*/ 8064088 h 10695515"/>
              <a:gd name="connsiteX37" fmla="*/ 6414 w 4123786"/>
              <a:gd name="connsiteY37" fmla="*/ 8009276 h 10695515"/>
              <a:gd name="connsiteX38" fmla="*/ 862 w 4123786"/>
              <a:gd name="connsiteY38" fmla="*/ 7956458 h 10695515"/>
              <a:gd name="connsiteX39" fmla="*/ 0 w 4123786"/>
              <a:gd name="connsiteY39" fmla="*/ 7915797 h 10695515"/>
              <a:gd name="connsiteX0" fmla="*/ 0 w 4123786"/>
              <a:gd name="connsiteY0" fmla="*/ 7915797 h 10695515"/>
              <a:gd name="connsiteX1" fmla="*/ 7600 w 4123786"/>
              <a:gd name="connsiteY1" fmla="*/ 7873197 h 10695515"/>
              <a:gd name="connsiteX2" fmla="*/ 4439 w 4123786"/>
              <a:gd name="connsiteY2" fmla="*/ 7844441 h 10695515"/>
              <a:gd name="connsiteX3" fmla="*/ 12582 w 4123786"/>
              <a:gd name="connsiteY3" fmla="*/ 7790887 h 10695515"/>
              <a:gd name="connsiteX4" fmla="*/ 20085 w 4123786"/>
              <a:gd name="connsiteY4" fmla="*/ 7712540 h 10695515"/>
              <a:gd name="connsiteX5" fmla="*/ 28081 w 4123786"/>
              <a:gd name="connsiteY5" fmla="*/ 7658609 h 10695515"/>
              <a:gd name="connsiteX6" fmla="*/ 30530 w 4123786"/>
              <a:gd name="connsiteY6" fmla="*/ 7648210 h 10695515"/>
              <a:gd name="connsiteX7" fmla="*/ 30530 w 4123786"/>
              <a:gd name="connsiteY7" fmla="*/ 7295316 h 10695515"/>
              <a:gd name="connsiteX8" fmla="*/ 27793 w 4123786"/>
              <a:gd name="connsiteY8" fmla="*/ 7269284 h 10695515"/>
              <a:gd name="connsiteX9" fmla="*/ 30530 w 4123786"/>
              <a:gd name="connsiteY9" fmla="*/ 7181458 h 10695515"/>
              <a:gd name="connsiteX10" fmla="*/ 26802 w 4123786"/>
              <a:gd name="connsiteY10" fmla="*/ 7168704 h 10695515"/>
              <a:gd name="connsiteX11" fmla="*/ 30530 w 4123786"/>
              <a:gd name="connsiteY11" fmla="*/ 7082840 h 10695515"/>
              <a:gd name="connsiteX12" fmla="*/ 27363 w 4123786"/>
              <a:gd name="connsiteY12" fmla="*/ 6988764 h 10695515"/>
              <a:gd name="connsiteX13" fmla="*/ 18853 w 4123786"/>
              <a:gd name="connsiteY13" fmla="*/ 6981739 h 10695515"/>
              <a:gd name="connsiteX14" fmla="*/ 18106 w 4123786"/>
              <a:gd name="connsiteY14" fmla="*/ 6961107 h 10695515"/>
              <a:gd name="connsiteX15" fmla="*/ 18269 w 4123786"/>
              <a:gd name="connsiteY15" fmla="*/ 6928626 h 10695515"/>
              <a:gd name="connsiteX16" fmla="*/ 27200 w 4123786"/>
              <a:gd name="connsiteY16" fmla="*/ 6855869 h 10695515"/>
              <a:gd name="connsiteX17" fmla="*/ 21919 w 4123786"/>
              <a:gd name="connsiteY17" fmla="*/ 40543 h 10695515"/>
              <a:gd name="connsiteX18" fmla="*/ 47162 w 4123786"/>
              <a:gd name="connsiteY18" fmla="*/ 4670 h 10695515"/>
              <a:gd name="connsiteX19" fmla="*/ 68017 w 4123786"/>
              <a:gd name="connsiteY19" fmla="*/ 37 h 10695515"/>
              <a:gd name="connsiteX20" fmla="*/ 4090259 w 4123786"/>
              <a:gd name="connsiteY20" fmla="*/ 0 h 10695515"/>
              <a:gd name="connsiteX21" fmla="*/ 4123786 w 4123786"/>
              <a:gd name="connsiteY21" fmla="*/ 33528 h 10695515"/>
              <a:gd name="connsiteX22" fmla="*/ 4123785 w 4123786"/>
              <a:gd name="connsiteY22" fmla="*/ 3099544 h 10695515"/>
              <a:gd name="connsiteX23" fmla="*/ 4123785 w 4123786"/>
              <a:gd name="connsiteY23" fmla="*/ 4850102 h 10695515"/>
              <a:gd name="connsiteX24" fmla="*/ 4123785 w 4123786"/>
              <a:gd name="connsiteY24" fmla="*/ 10662081 h 10695515"/>
              <a:gd name="connsiteX25" fmla="*/ 4090258 w 4123786"/>
              <a:gd name="connsiteY25" fmla="*/ 10695514 h 10695515"/>
              <a:gd name="connsiteX26" fmla="*/ 4072751 w 4123786"/>
              <a:gd name="connsiteY26" fmla="*/ 10695514 h 10695515"/>
              <a:gd name="connsiteX27" fmla="*/ 4072751 w 4123786"/>
              <a:gd name="connsiteY27" fmla="*/ 10695515 h 10695515"/>
              <a:gd name="connsiteX28" fmla="*/ 68003 w 4123786"/>
              <a:gd name="connsiteY28" fmla="*/ 10695515 h 10695515"/>
              <a:gd name="connsiteX29" fmla="*/ 30530 w 4123786"/>
              <a:gd name="connsiteY29" fmla="*/ 10659953 h 10695515"/>
              <a:gd name="connsiteX30" fmla="*/ 30530 w 4123786"/>
              <a:gd name="connsiteY30" fmla="*/ 9043781 h 10695515"/>
              <a:gd name="connsiteX31" fmla="*/ 19986 w 4123786"/>
              <a:gd name="connsiteY31" fmla="*/ 8991028 h 10695515"/>
              <a:gd name="connsiteX32" fmla="*/ 30530 w 4123786"/>
              <a:gd name="connsiteY32" fmla="*/ 8936768 h 10695515"/>
              <a:gd name="connsiteX33" fmla="*/ 30530 w 4123786"/>
              <a:gd name="connsiteY33" fmla="*/ 8213677 h 10695515"/>
              <a:gd name="connsiteX34" fmla="*/ 30530 w 4123786"/>
              <a:gd name="connsiteY34" fmla="*/ 8117697 h 10695515"/>
              <a:gd name="connsiteX35" fmla="*/ 19292 w 4123786"/>
              <a:gd name="connsiteY35" fmla="*/ 8064088 h 10695515"/>
              <a:gd name="connsiteX36" fmla="*/ 6414 w 4123786"/>
              <a:gd name="connsiteY36" fmla="*/ 8009276 h 10695515"/>
              <a:gd name="connsiteX37" fmla="*/ 862 w 4123786"/>
              <a:gd name="connsiteY37" fmla="*/ 7956458 h 10695515"/>
              <a:gd name="connsiteX38" fmla="*/ 0 w 4123786"/>
              <a:gd name="connsiteY38" fmla="*/ 7915797 h 10695515"/>
              <a:gd name="connsiteX0" fmla="*/ 0 w 4126269"/>
              <a:gd name="connsiteY0" fmla="*/ 7915797 h 10695515"/>
              <a:gd name="connsiteX1" fmla="*/ 7600 w 4126269"/>
              <a:gd name="connsiteY1" fmla="*/ 7873197 h 10695515"/>
              <a:gd name="connsiteX2" fmla="*/ 4439 w 4126269"/>
              <a:gd name="connsiteY2" fmla="*/ 7844441 h 10695515"/>
              <a:gd name="connsiteX3" fmla="*/ 12582 w 4126269"/>
              <a:gd name="connsiteY3" fmla="*/ 7790887 h 10695515"/>
              <a:gd name="connsiteX4" fmla="*/ 20085 w 4126269"/>
              <a:gd name="connsiteY4" fmla="*/ 7712540 h 10695515"/>
              <a:gd name="connsiteX5" fmla="*/ 28081 w 4126269"/>
              <a:gd name="connsiteY5" fmla="*/ 7658609 h 10695515"/>
              <a:gd name="connsiteX6" fmla="*/ 30530 w 4126269"/>
              <a:gd name="connsiteY6" fmla="*/ 7648210 h 10695515"/>
              <a:gd name="connsiteX7" fmla="*/ 30530 w 4126269"/>
              <a:gd name="connsiteY7" fmla="*/ 7295316 h 10695515"/>
              <a:gd name="connsiteX8" fmla="*/ 27793 w 4126269"/>
              <a:gd name="connsiteY8" fmla="*/ 7269284 h 10695515"/>
              <a:gd name="connsiteX9" fmla="*/ 30530 w 4126269"/>
              <a:gd name="connsiteY9" fmla="*/ 7181458 h 10695515"/>
              <a:gd name="connsiteX10" fmla="*/ 26802 w 4126269"/>
              <a:gd name="connsiteY10" fmla="*/ 7168704 h 10695515"/>
              <a:gd name="connsiteX11" fmla="*/ 30530 w 4126269"/>
              <a:gd name="connsiteY11" fmla="*/ 7082840 h 10695515"/>
              <a:gd name="connsiteX12" fmla="*/ 27363 w 4126269"/>
              <a:gd name="connsiteY12" fmla="*/ 6988764 h 10695515"/>
              <a:gd name="connsiteX13" fmla="*/ 18853 w 4126269"/>
              <a:gd name="connsiteY13" fmla="*/ 6981739 h 10695515"/>
              <a:gd name="connsiteX14" fmla="*/ 18106 w 4126269"/>
              <a:gd name="connsiteY14" fmla="*/ 6961107 h 10695515"/>
              <a:gd name="connsiteX15" fmla="*/ 18269 w 4126269"/>
              <a:gd name="connsiteY15" fmla="*/ 6928626 h 10695515"/>
              <a:gd name="connsiteX16" fmla="*/ 27200 w 4126269"/>
              <a:gd name="connsiteY16" fmla="*/ 6855869 h 10695515"/>
              <a:gd name="connsiteX17" fmla="*/ 21919 w 4126269"/>
              <a:gd name="connsiteY17" fmla="*/ 40543 h 10695515"/>
              <a:gd name="connsiteX18" fmla="*/ 47162 w 4126269"/>
              <a:gd name="connsiteY18" fmla="*/ 4670 h 10695515"/>
              <a:gd name="connsiteX19" fmla="*/ 68017 w 4126269"/>
              <a:gd name="connsiteY19" fmla="*/ 37 h 10695515"/>
              <a:gd name="connsiteX20" fmla="*/ 4090259 w 4126269"/>
              <a:gd name="connsiteY20" fmla="*/ 0 h 10695515"/>
              <a:gd name="connsiteX21" fmla="*/ 4123786 w 4126269"/>
              <a:gd name="connsiteY21" fmla="*/ 33528 h 10695515"/>
              <a:gd name="connsiteX22" fmla="*/ 4123785 w 4126269"/>
              <a:gd name="connsiteY22" fmla="*/ 4850102 h 10695515"/>
              <a:gd name="connsiteX23" fmla="*/ 4123785 w 4126269"/>
              <a:gd name="connsiteY23" fmla="*/ 10662081 h 10695515"/>
              <a:gd name="connsiteX24" fmla="*/ 4090258 w 4126269"/>
              <a:gd name="connsiteY24" fmla="*/ 10695514 h 10695515"/>
              <a:gd name="connsiteX25" fmla="*/ 4072751 w 4126269"/>
              <a:gd name="connsiteY25" fmla="*/ 10695514 h 10695515"/>
              <a:gd name="connsiteX26" fmla="*/ 4072751 w 4126269"/>
              <a:gd name="connsiteY26" fmla="*/ 10695515 h 10695515"/>
              <a:gd name="connsiteX27" fmla="*/ 68003 w 4126269"/>
              <a:gd name="connsiteY27" fmla="*/ 10695515 h 10695515"/>
              <a:gd name="connsiteX28" fmla="*/ 30530 w 4126269"/>
              <a:gd name="connsiteY28" fmla="*/ 10659953 h 10695515"/>
              <a:gd name="connsiteX29" fmla="*/ 30530 w 4126269"/>
              <a:gd name="connsiteY29" fmla="*/ 9043781 h 10695515"/>
              <a:gd name="connsiteX30" fmla="*/ 19986 w 4126269"/>
              <a:gd name="connsiteY30" fmla="*/ 8991028 h 10695515"/>
              <a:gd name="connsiteX31" fmla="*/ 30530 w 4126269"/>
              <a:gd name="connsiteY31" fmla="*/ 8936768 h 10695515"/>
              <a:gd name="connsiteX32" fmla="*/ 30530 w 4126269"/>
              <a:gd name="connsiteY32" fmla="*/ 8213677 h 10695515"/>
              <a:gd name="connsiteX33" fmla="*/ 30530 w 4126269"/>
              <a:gd name="connsiteY33" fmla="*/ 8117697 h 10695515"/>
              <a:gd name="connsiteX34" fmla="*/ 19292 w 4126269"/>
              <a:gd name="connsiteY34" fmla="*/ 8064088 h 10695515"/>
              <a:gd name="connsiteX35" fmla="*/ 6414 w 4126269"/>
              <a:gd name="connsiteY35" fmla="*/ 8009276 h 10695515"/>
              <a:gd name="connsiteX36" fmla="*/ 862 w 4126269"/>
              <a:gd name="connsiteY36" fmla="*/ 7956458 h 10695515"/>
              <a:gd name="connsiteX37" fmla="*/ 0 w 4126269"/>
              <a:gd name="connsiteY37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18269 w 4127976"/>
              <a:gd name="connsiteY15" fmla="*/ 6928626 h 10695515"/>
              <a:gd name="connsiteX16" fmla="*/ 27200 w 4127976"/>
              <a:gd name="connsiteY16" fmla="*/ 6855869 h 10695515"/>
              <a:gd name="connsiteX17" fmla="*/ 21919 w 4127976"/>
              <a:gd name="connsiteY17" fmla="*/ 40543 h 10695515"/>
              <a:gd name="connsiteX18" fmla="*/ 47162 w 4127976"/>
              <a:gd name="connsiteY18" fmla="*/ 4670 h 10695515"/>
              <a:gd name="connsiteX19" fmla="*/ 68017 w 4127976"/>
              <a:gd name="connsiteY19" fmla="*/ 37 h 10695515"/>
              <a:gd name="connsiteX20" fmla="*/ 4090259 w 4127976"/>
              <a:gd name="connsiteY20" fmla="*/ 0 h 10695515"/>
              <a:gd name="connsiteX21" fmla="*/ 4123786 w 4127976"/>
              <a:gd name="connsiteY21" fmla="*/ 33528 h 10695515"/>
              <a:gd name="connsiteX22" fmla="*/ 4123785 w 4127976"/>
              <a:gd name="connsiteY22" fmla="*/ 10662081 h 10695515"/>
              <a:gd name="connsiteX23" fmla="*/ 4090258 w 4127976"/>
              <a:gd name="connsiteY23" fmla="*/ 10695514 h 10695515"/>
              <a:gd name="connsiteX24" fmla="*/ 4072751 w 4127976"/>
              <a:gd name="connsiteY24" fmla="*/ 10695514 h 10695515"/>
              <a:gd name="connsiteX25" fmla="*/ 4072751 w 4127976"/>
              <a:gd name="connsiteY25" fmla="*/ 10695515 h 10695515"/>
              <a:gd name="connsiteX26" fmla="*/ 68003 w 4127976"/>
              <a:gd name="connsiteY26" fmla="*/ 10695515 h 10695515"/>
              <a:gd name="connsiteX27" fmla="*/ 30530 w 4127976"/>
              <a:gd name="connsiteY27" fmla="*/ 10659953 h 10695515"/>
              <a:gd name="connsiteX28" fmla="*/ 30530 w 4127976"/>
              <a:gd name="connsiteY28" fmla="*/ 9043781 h 10695515"/>
              <a:gd name="connsiteX29" fmla="*/ 19986 w 4127976"/>
              <a:gd name="connsiteY29" fmla="*/ 8991028 h 10695515"/>
              <a:gd name="connsiteX30" fmla="*/ 30530 w 4127976"/>
              <a:gd name="connsiteY30" fmla="*/ 8936768 h 10695515"/>
              <a:gd name="connsiteX31" fmla="*/ 30530 w 4127976"/>
              <a:gd name="connsiteY31" fmla="*/ 8213677 h 10695515"/>
              <a:gd name="connsiteX32" fmla="*/ 30530 w 4127976"/>
              <a:gd name="connsiteY32" fmla="*/ 8117697 h 10695515"/>
              <a:gd name="connsiteX33" fmla="*/ 19292 w 4127976"/>
              <a:gd name="connsiteY33" fmla="*/ 8064088 h 10695515"/>
              <a:gd name="connsiteX34" fmla="*/ 6414 w 4127976"/>
              <a:gd name="connsiteY34" fmla="*/ 8009276 h 10695515"/>
              <a:gd name="connsiteX35" fmla="*/ 862 w 4127976"/>
              <a:gd name="connsiteY35" fmla="*/ 7956458 h 10695515"/>
              <a:gd name="connsiteX36" fmla="*/ 0 w 4127976"/>
              <a:gd name="connsiteY36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18269 w 4127976"/>
              <a:gd name="connsiteY15" fmla="*/ 6928626 h 10695515"/>
              <a:gd name="connsiteX16" fmla="*/ 21919 w 4127976"/>
              <a:gd name="connsiteY16" fmla="*/ 40543 h 10695515"/>
              <a:gd name="connsiteX17" fmla="*/ 47162 w 4127976"/>
              <a:gd name="connsiteY17" fmla="*/ 4670 h 10695515"/>
              <a:gd name="connsiteX18" fmla="*/ 68017 w 4127976"/>
              <a:gd name="connsiteY18" fmla="*/ 37 h 10695515"/>
              <a:gd name="connsiteX19" fmla="*/ 4090259 w 4127976"/>
              <a:gd name="connsiteY19" fmla="*/ 0 h 10695515"/>
              <a:gd name="connsiteX20" fmla="*/ 4123786 w 4127976"/>
              <a:gd name="connsiteY20" fmla="*/ 33528 h 10695515"/>
              <a:gd name="connsiteX21" fmla="*/ 4123785 w 4127976"/>
              <a:gd name="connsiteY21" fmla="*/ 10662081 h 10695515"/>
              <a:gd name="connsiteX22" fmla="*/ 4090258 w 4127976"/>
              <a:gd name="connsiteY22" fmla="*/ 10695514 h 10695515"/>
              <a:gd name="connsiteX23" fmla="*/ 4072751 w 4127976"/>
              <a:gd name="connsiteY23" fmla="*/ 10695514 h 10695515"/>
              <a:gd name="connsiteX24" fmla="*/ 4072751 w 4127976"/>
              <a:gd name="connsiteY24" fmla="*/ 10695515 h 10695515"/>
              <a:gd name="connsiteX25" fmla="*/ 68003 w 4127976"/>
              <a:gd name="connsiteY25" fmla="*/ 10695515 h 10695515"/>
              <a:gd name="connsiteX26" fmla="*/ 30530 w 4127976"/>
              <a:gd name="connsiteY26" fmla="*/ 10659953 h 10695515"/>
              <a:gd name="connsiteX27" fmla="*/ 30530 w 4127976"/>
              <a:gd name="connsiteY27" fmla="*/ 9043781 h 10695515"/>
              <a:gd name="connsiteX28" fmla="*/ 19986 w 4127976"/>
              <a:gd name="connsiteY28" fmla="*/ 8991028 h 10695515"/>
              <a:gd name="connsiteX29" fmla="*/ 30530 w 4127976"/>
              <a:gd name="connsiteY29" fmla="*/ 8936768 h 10695515"/>
              <a:gd name="connsiteX30" fmla="*/ 30530 w 4127976"/>
              <a:gd name="connsiteY30" fmla="*/ 8213677 h 10695515"/>
              <a:gd name="connsiteX31" fmla="*/ 30530 w 4127976"/>
              <a:gd name="connsiteY31" fmla="*/ 8117697 h 10695515"/>
              <a:gd name="connsiteX32" fmla="*/ 19292 w 4127976"/>
              <a:gd name="connsiteY32" fmla="*/ 8064088 h 10695515"/>
              <a:gd name="connsiteX33" fmla="*/ 6414 w 4127976"/>
              <a:gd name="connsiteY33" fmla="*/ 8009276 h 10695515"/>
              <a:gd name="connsiteX34" fmla="*/ 862 w 4127976"/>
              <a:gd name="connsiteY34" fmla="*/ 7956458 h 10695515"/>
              <a:gd name="connsiteX35" fmla="*/ 0 w 4127976"/>
              <a:gd name="connsiteY35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18106 w 4127976"/>
              <a:gd name="connsiteY14" fmla="*/ 6961107 h 10695515"/>
              <a:gd name="connsiteX15" fmla="*/ 21919 w 4127976"/>
              <a:gd name="connsiteY15" fmla="*/ 40543 h 10695515"/>
              <a:gd name="connsiteX16" fmla="*/ 47162 w 4127976"/>
              <a:gd name="connsiteY16" fmla="*/ 4670 h 10695515"/>
              <a:gd name="connsiteX17" fmla="*/ 68017 w 4127976"/>
              <a:gd name="connsiteY17" fmla="*/ 37 h 10695515"/>
              <a:gd name="connsiteX18" fmla="*/ 4090259 w 4127976"/>
              <a:gd name="connsiteY18" fmla="*/ 0 h 10695515"/>
              <a:gd name="connsiteX19" fmla="*/ 4123786 w 4127976"/>
              <a:gd name="connsiteY19" fmla="*/ 33528 h 10695515"/>
              <a:gd name="connsiteX20" fmla="*/ 4123785 w 4127976"/>
              <a:gd name="connsiteY20" fmla="*/ 10662081 h 10695515"/>
              <a:gd name="connsiteX21" fmla="*/ 4090258 w 4127976"/>
              <a:gd name="connsiteY21" fmla="*/ 10695514 h 10695515"/>
              <a:gd name="connsiteX22" fmla="*/ 4072751 w 4127976"/>
              <a:gd name="connsiteY22" fmla="*/ 10695514 h 10695515"/>
              <a:gd name="connsiteX23" fmla="*/ 4072751 w 4127976"/>
              <a:gd name="connsiteY23" fmla="*/ 10695515 h 10695515"/>
              <a:gd name="connsiteX24" fmla="*/ 68003 w 4127976"/>
              <a:gd name="connsiteY24" fmla="*/ 10695515 h 10695515"/>
              <a:gd name="connsiteX25" fmla="*/ 30530 w 4127976"/>
              <a:gd name="connsiteY25" fmla="*/ 10659953 h 10695515"/>
              <a:gd name="connsiteX26" fmla="*/ 30530 w 4127976"/>
              <a:gd name="connsiteY26" fmla="*/ 9043781 h 10695515"/>
              <a:gd name="connsiteX27" fmla="*/ 19986 w 4127976"/>
              <a:gd name="connsiteY27" fmla="*/ 8991028 h 10695515"/>
              <a:gd name="connsiteX28" fmla="*/ 30530 w 4127976"/>
              <a:gd name="connsiteY28" fmla="*/ 8936768 h 10695515"/>
              <a:gd name="connsiteX29" fmla="*/ 30530 w 4127976"/>
              <a:gd name="connsiteY29" fmla="*/ 8213677 h 10695515"/>
              <a:gd name="connsiteX30" fmla="*/ 30530 w 4127976"/>
              <a:gd name="connsiteY30" fmla="*/ 8117697 h 10695515"/>
              <a:gd name="connsiteX31" fmla="*/ 19292 w 4127976"/>
              <a:gd name="connsiteY31" fmla="*/ 8064088 h 10695515"/>
              <a:gd name="connsiteX32" fmla="*/ 6414 w 4127976"/>
              <a:gd name="connsiteY32" fmla="*/ 8009276 h 10695515"/>
              <a:gd name="connsiteX33" fmla="*/ 862 w 4127976"/>
              <a:gd name="connsiteY33" fmla="*/ 7956458 h 10695515"/>
              <a:gd name="connsiteX34" fmla="*/ 0 w 4127976"/>
              <a:gd name="connsiteY34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18853 w 4127976"/>
              <a:gd name="connsiteY13" fmla="*/ 6981739 h 10695515"/>
              <a:gd name="connsiteX14" fmla="*/ 21919 w 4127976"/>
              <a:gd name="connsiteY14" fmla="*/ 40543 h 10695515"/>
              <a:gd name="connsiteX15" fmla="*/ 47162 w 4127976"/>
              <a:gd name="connsiteY15" fmla="*/ 4670 h 10695515"/>
              <a:gd name="connsiteX16" fmla="*/ 68017 w 4127976"/>
              <a:gd name="connsiteY16" fmla="*/ 37 h 10695515"/>
              <a:gd name="connsiteX17" fmla="*/ 4090259 w 4127976"/>
              <a:gd name="connsiteY17" fmla="*/ 0 h 10695515"/>
              <a:gd name="connsiteX18" fmla="*/ 4123786 w 4127976"/>
              <a:gd name="connsiteY18" fmla="*/ 33528 h 10695515"/>
              <a:gd name="connsiteX19" fmla="*/ 4123785 w 4127976"/>
              <a:gd name="connsiteY19" fmla="*/ 10662081 h 10695515"/>
              <a:gd name="connsiteX20" fmla="*/ 4090258 w 4127976"/>
              <a:gd name="connsiteY20" fmla="*/ 10695514 h 10695515"/>
              <a:gd name="connsiteX21" fmla="*/ 4072751 w 4127976"/>
              <a:gd name="connsiteY21" fmla="*/ 10695514 h 10695515"/>
              <a:gd name="connsiteX22" fmla="*/ 4072751 w 4127976"/>
              <a:gd name="connsiteY22" fmla="*/ 10695515 h 10695515"/>
              <a:gd name="connsiteX23" fmla="*/ 68003 w 4127976"/>
              <a:gd name="connsiteY23" fmla="*/ 10695515 h 10695515"/>
              <a:gd name="connsiteX24" fmla="*/ 30530 w 4127976"/>
              <a:gd name="connsiteY24" fmla="*/ 10659953 h 10695515"/>
              <a:gd name="connsiteX25" fmla="*/ 30530 w 4127976"/>
              <a:gd name="connsiteY25" fmla="*/ 9043781 h 10695515"/>
              <a:gd name="connsiteX26" fmla="*/ 19986 w 4127976"/>
              <a:gd name="connsiteY26" fmla="*/ 8991028 h 10695515"/>
              <a:gd name="connsiteX27" fmla="*/ 30530 w 4127976"/>
              <a:gd name="connsiteY27" fmla="*/ 8936768 h 10695515"/>
              <a:gd name="connsiteX28" fmla="*/ 30530 w 4127976"/>
              <a:gd name="connsiteY28" fmla="*/ 8213677 h 10695515"/>
              <a:gd name="connsiteX29" fmla="*/ 30530 w 4127976"/>
              <a:gd name="connsiteY29" fmla="*/ 8117697 h 10695515"/>
              <a:gd name="connsiteX30" fmla="*/ 19292 w 4127976"/>
              <a:gd name="connsiteY30" fmla="*/ 8064088 h 10695515"/>
              <a:gd name="connsiteX31" fmla="*/ 6414 w 4127976"/>
              <a:gd name="connsiteY31" fmla="*/ 8009276 h 10695515"/>
              <a:gd name="connsiteX32" fmla="*/ 862 w 4127976"/>
              <a:gd name="connsiteY32" fmla="*/ 7956458 h 10695515"/>
              <a:gd name="connsiteX33" fmla="*/ 0 w 4127976"/>
              <a:gd name="connsiteY33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7363 w 4127976"/>
              <a:gd name="connsiteY12" fmla="*/ 6988764 h 10695515"/>
              <a:gd name="connsiteX13" fmla="*/ 21919 w 4127976"/>
              <a:gd name="connsiteY13" fmla="*/ 40543 h 10695515"/>
              <a:gd name="connsiteX14" fmla="*/ 47162 w 4127976"/>
              <a:gd name="connsiteY14" fmla="*/ 4670 h 10695515"/>
              <a:gd name="connsiteX15" fmla="*/ 68017 w 4127976"/>
              <a:gd name="connsiteY15" fmla="*/ 37 h 10695515"/>
              <a:gd name="connsiteX16" fmla="*/ 4090259 w 4127976"/>
              <a:gd name="connsiteY16" fmla="*/ 0 h 10695515"/>
              <a:gd name="connsiteX17" fmla="*/ 4123786 w 4127976"/>
              <a:gd name="connsiteY17" fmla="*/ 33528 h 10695515"/>
              <a:gd name="connsiteX18" fmla="*/ 4123785 w 4127976"/>
              <a:gd name="connsiteY18" fmla="*/ 10662081 h 10695515"/>
              <a:gd name="connsiteX19" fmla="*/ 4090258 w 4127976"/>
              <a:gd name="connsiteY19" fmla="*/ 10695514 h 10695515"/>
              <a:gd name="connsiteX20" fmla="*/ 4072751 w 4127976"/>
              <a:gd name="connsiteY20" fmla="*/ 10695514 h 10695515"/>
              <a:gd name="connsiteX21" fmla="*/ 4072751 w 4127976"/>
              <a:gd name="connsiteY21" fmla="*/ 10695515 h 10695515"/>
              <a:gd name="connsiteX22" fmla="*/ 68003 w 4127976"/>
              <a:gd name="connsiteY22" fmla="*/ 10695515 h 10695515"/>
              <a:gd name="connsiteX23" fmla="*/ 30530 w 4127976"/>
              <a:gd name="connsiteY23" fmla="*/ 10659953 h 10695515"/>
              <a:gd name="connsiteX24" fmla="*/ 30530 w 4127976"/>
              <a:gd name="connsiteY24" fmla="*/ 9043781 h 10695515"/>
              <a:gd name="connsiteX25" fmla="*/ 19986 w 4127976"/>
              <a:gd name="connsiteY25" fmla="*/ 8991028 h 10695515"/>
              <a:gd name="connsiteX26" fmla="*/ 30530 w 4127976"/>
              <a:gd name="connsiteY26" fmla="*/ 8936768 h 10695515"/>
              <a:gd name="connsiteX27" fmla="*/ 30530 w 4127976"/>
              <a:gd name="connsiteY27" fmla="*/ 8213677 h 10695515"/>
              <a:gd name="connsiteX28" fmla="*/ 30530 w 4127976"/>
              <a:gd name="connsiteY28" fmla="*/ 8117697 h 10695515"/>
              <a:gd name="connsiteX29" fmla="*/ 19292 w 4127976"/>
              <a:gd name="connsiteY29" fmla="*/ 8064088 h 10695515"/>
              <a:gd name="connsiteX30" fmla="*/ 6414 w 4127976"/>
              <a:gd name="connsiteY30" fmla="*/ 8009276 h 10695515"/>
              <a:gd name="connsiteX31" fmla="*/ 862 w 4127976"/>
              <a:gd name="connsiteY31" fmla="*/ 7956458 h 10695515"/>
              <a:gd name="connsiteX32" fmla="*/ 0 w 4127976"/>
              <a:gd name="connsiteY32" fmla="*/ 7915797 h 10695515"/>
              <a:gd name="connsiteX0" fmla="*/ 0 w 4127976"/>
              <a:gd name="connsiteY0" fmla="*/ 7915797 h 10695515"/>
              <a:gd name="connsiteX1" fmla="*/ 7600 w 4127976"/>
              <a:gd name="connsiteY1" fmla="*/ 7873197 h 10695515"/>
              <a:gd name="connsiteX2" fmla="*/ 4439 w 4127976"/>
              <a:gd name="connsiteY2" fmla="*/ 7844441 h 10695515"/>
              <a:gd name="connsiteX3" fmla="*/ 12582 w 4127976"/>
              <a:gd name="connsiteY3" fmla="*/ 7790887 h 10695515"/>
              <a:gd name="connsiteX4" fmla="*/ 20085 w 4127976"/>
              <a:gd name="connsiteY4" fmla="*/ 7712540 h 10695515"/>
              <a:gd name="connsiteX5" fmla="*/ 28081 w 4127976"/>
              <a:gd name="connsiteY5" fmla="*/ 7658609 h 10695515"/>
              <a:gd name="connsiteX6" fmla="*/ 30530 w 4127976"/>
              <a:gd name="connsiteY6" fmla="*/ 7648210 h 10695515"/>
              <a:gd name="connsiteX7" fmla="*/ 30530 w 4127976"/>
              <a:gd name="connsiteY7" fmla="*/ 7295316 h 10695515"/>
              <a:gd name="connsiteX8" fmla="*/ 27793 w 4127976"/>
              <a:gd name="connsiteY8" fmla="*/ 7269284 h 10695515"/>
              <a:gd name="connsiteX9" fmla="*/ 30530 w 4127976"/>
              <a:gd name="connsiteY9" fmla="*/ 7181458 h 10695515"/>
              <a:gd name="connsiteX10" fmla="*/ 26802 w 4127976"/>
              <a:gd name="connsiteY10" fmla="*/ 7168704 h 10695515"/>
              <a:gd name="connsiteX11" fmla="*/ 30530 w 4127976"/>
              <a:gd name="connsiteY11" fmla="*/ 7082840 h 10695515"/>
              <a:gd name="connsiteX12" fmla="*/ 21919 w 4127976"/>
              <a:gd name="connsiteY12" fmla="*/ 40543 h 10695515"/>
              <a:gd name="connsiteX13" fmla="*/ 47162 w 4127976"/>
              <a:gd name="connsiteY13" fmla="*/ 4670 h 10695515"/>
              <a:gd name="connsiteX14" fmla="*/ 68017 w 4127976"/>
              <a:gd name="connsiteY14" fmla="*/ 37 h 10695515"/>
              <a:gd name="connsiteX15" fmla="*/ 4090259 w 4127976"/>
              <a:gd name="connsiteY15" fmla="*/ 0 h 10695515"/>
              <a:gd name="connsiteX16" fmla="*/ 4123786 w 4127976"/>
              <a:gd name="connsiteY16" fmla="*/ 33528 h 10695515"/>
              <a:gd name="connsiteX17" fmla="*/ 4123785 w 4127976"/>
              <a:gd name="connsiteY17" fmla="*/ 10662081 h 10695515"/>
              <a:gd name="connsiteX18" fmla="*/ 4090258 w 4127976"/>
              <a:gd name="connsiteY18" fmla="*/ 10695514 h 10695515"/>
              <a:gd name="connsiteX19" fmla="*/ 4072751 w 4127976"/>
              <a:gd name="connsiteY19" fmla="*/ 10695514 h 10695515"/>
              <a:gd name="connsiteX20" fmla="*/ 4072751 w 4127976"/>
              <a:gd name="connsiteY20" fmla="*/ 10695515 h 10695515"/>
              <a:gd name="connsiteX21" fmla="*/ 68003 w 4127976"/>
              <a:gd name="connsiteY21" fmla="*/ 10695515 h 10695515"/>
              <a:gd name="connsiteX22" fmla="*/ 30530 w 4127976"/>
              <a:gd name="connsiteY22" fmla="*/ 10659953 h 10695515"/>
              <a:gd name="connsiteX23" fmla="*/ 30530 w 4127976"/>
              <a:gd name="connsiteY23" fmla="*/ 9043781 h 10695515"/>
              <a:gd name="connsiteX24" fmla="*/ 19986 w 4127976"/>
              <a:gd name="connsiteY24" fmla="*/ 8991028 h 10695515"/>
              <a:gd name="connsiteX25" fmla="*/ 30530 w 4127976"/>
              <a:gd name="connsiteY25" fmla="*/ 8936768 h 10695515"/>
              <a:gd name="connsiteX26" fmla="*/ 30530 w 4127976"/>
              <a:gd name="connsiteY26" fmla="*/ 8213677 h 10695515"/>
              <a:gd name="connsiteX27" fmla="*/ 30530 w 4127976"/>
              <a:gd name="connsiteY27" fmla="*/ 8117697 h 10695515"/>
              <a:gd name="connsiteX28" fmla="*/ 19292 w 4127976"/>
              <a:gd name="connsiteY28" fmla="*/ 8064088 h 10695515"/>
              <a:gd name="connsiteX29" fmla="*/ 6414 w 4127976"/>
              <a:gd name="connsiteY29" fmla="*/ 8009276 h 10695515"/>
              <a:gd name="connsiteX30" fmla="*/ 862 w 4127976"/>
              <a:gd name="connsiteY30" fmla="*/ 7956458 h 10695515"/>
              <a:gd name="connsiteX31" fmla="*/ 0 w 4127976"/>
              <a:gd name="connsiteY31" fmla="*/ 7915797 h 10695515"/>
              <a:gd name="connsiteX0" fmla="*/ 0 w 4127114"/>
              <a:gd name="connsiteY0" fmla="*/ 7956458 h 10695515"/>
              <a:gd name="connsiteX1" fmla="*/ 6738 w 4127114"/>
              <a:gd name="connsiteY1" fmla="*/ 7873197 h 10695515"/>
              <a:gd name="connsiteX2" fmla="*/ 3577 w 4127114"/>
              <a:gd name="connsiteY2" fmla="*/ 7844441 h 10695515"/>
              <a:gd name="connsiteX3" fmla="*/ 11720 w 4127114"/>
              <a:gd name="connsiteY3" fmla="*/ 7790887 h 10695515"/>
              <a:gd name="connsiteX4" fmla="*/ 19223 w 4127114"/>
              <a:gd name="connsiteY4" fmla="*/ 7712540 h 10695515"/>
              <a:gd name="connsiteX5" fmla="*/ 27219 w 4127114"/>
              <a:gd name="connsiteY5" fmla="*/ 7658609 h 10695515"/>
              <a:gd name="connsiteX6" fmla="*/ 29668 w 4127114"/>
              <a:gd name="connsiteY6" fmla="*/ 7648210 h 10695515"/>
              <a:gd name="connsiteX7" fmla="*/ 29668 w 4127114"/>
              <a:gd name="connsiteY7" fmla="*/ 7295316 h 10695515"/>
              <a:gd name="connsiteX8" fmla="*/ 26931 w 4127114"/>
              <a:gd name="connsiteY8" fmla="*/ 7269284 h 10695515"/>
              <a:gd name="connsiteX9" fmla="*/ 29668 w 4127114"/>
              <a:gd name="connsiteY9" fmla="*/ 7181458 h 10695515"/>
              <a:gd name="connsiteX10" fmla="*/ 25940 w 4127114"/>
              <a:gd name="connsiteY10" fmla="*/ 7168704 h 10695515"/>
              <a:gd name="connsiteX11" fmla="*/ 29668 w 4127114"/>
              <a:gd name="connsiteY11" fmla="*/ 7082840 h 10695515"/>
              <a:gd name="connsiteX12" fmla="*/ 21057 w 4127114"/>
              <a:gd name="connsiteY12" fmla="*/ 40543 h 10695515"/>
              <a:gd name="connsiteX13" fmla="*/ 46300 w 4127114"/>
              <a:gd name="connsiteY13" fmla="*/ 4670 h 10695515"/>
              <a:gd name="connsiteX14" fmla="*/ 67155 w 4127114"/>
              <a:gd name="connsiteY14" fmla="*/ 37 h 10695515"/>
              <a:gd name="connsiteX15" fmla="*/ 4089397 w 4127114"/>
              <a:gd name="connsiteY15" fmla="*/ 0 h 10695515"/>
              <a:gd name="connsiteX16" fmla="*/ 4122924 w 4127114"/>
              <a:gd name="connsiteY16" fmla="*/ 33528 h 10695515"/>
              <a:gd name="connsiteX17" fmla="*/ 4122923 w 4127114"/>
              <a:gd name="connsiteY17" fmla="*/ 10662081 h 10695515"/>
              <a:gd name="connsiteX18" fmla="*/ 4089396 w 4127114"/>
              <a:gd name="connsiteY18" fmla="*/ 10695514 h 10695515"/>
              <a:gd name="connsiteX19" fmla="*/ 4071889 w 4127114"/>
              <a:gd name="connsiteY19" fmla="*/ 10695514 h 10695515"/>
              <a:gd name="connsiteX20" fmla="*/ 4071889 w 4127114"/>
              <a:gd name="connsiteY20" fmla="*/ 10695515 h 10695515"/>
              <a:gd name="connsiteX21" fmla="*/ 67141 w 4127114"/>
              <a:gd name="connsiteY21" fmla="*/ 10695515 h 10695515"/>
              <a:gd name="connsiteX22" fmla="*/ 29668 w 4127114"/>
              <a:gd name="connsiteY22" fmla="*/ 10659953 h 10695515"/>
              <a:gd name="connsiteX23" fmla="*/ 29668 w 4127114"/>
              <a:gd name="connsiteY23" fmla="*/ 9043781 h 10695515"/>
              <a:gd name="connsiteX24" fmla="*/ 19124 w 4127114"/>
              <a:gd name="connsiteY24" fmla="*/ 8991028 h 10695515"/>
              <a:gd name="connsiteX25" fmla="*/ 29668 w 4127114"/>
              <a:gd name="connsiteY25" fmla="*/ 8936768 h 10695515"/>
              <a:gd name="connsiteX26" fmla="*/ 29668 w 4127114"/>
              <a:gd name="connsiteY26" fmla="*/ 8213677 h 10695515"/>
              <a:gd name="connsiteX27" fmla="*/ 29668 w 4127114"/>
              <a:gd name="connsiteY27" fmla="*/ 8117697 h 10695515"/>
              <a:gd name="connsiteX28" fmla="*/ 18430 w 4127114"/>
              <a:gd name="connsiteY28" fmla="*/ 8064088 h 10695515"/>
              <a:gd name="connsiteX29" fmla="*/ 5552 w 4127114"/>
              <a:gd name="connsiteY29" fmla="*/ 8009276 h 10695515"/>
              <a:gd name="connsiteX30" fmla="*/ 0 w 4127114"/>
              <a:gd name="connsiteY30" fmla="*/ 7956458 h 10695515"/>
              <a:gd name="connsiteX0" fmla="*/ 2074 w 4123636"/>
              <a:gd name="connsiteY0" fmla="*/ 8009276 h 10695515"/>
              <a:gd name="connsiteX1" fmla="*/ 3260 w 4123636"/>
              <a:gd name="connsiteY1" fmla="*/ 7873197 h 10695515"/>
              <a:gd name="connsiteX2" fmla="*/ 99 w 4123636"/>
              <a:gd name="connsiteY2" fmla="*/ 7844441 h 10695515"/>
              <a:gd name="connsiteX3" fmla="*/ 8242 w 4123636"/>
              <a:gd name="connsiteY3" fmla="*/ 7790887 h 10695515"/>
              <a:gd name="connsiteX4" fmla="*/ 15745 w 4123636"/>
              <a:gd name="connsiteY4" fmla="*/ 7712540 h 10695515"/>
              <a:gd name="connsiteX5" fmla="*/ 23741 w 4123636"/>
              <a:gd name="connsiteY5" fmla="*/ 7658609 h 10695515"/>
              <a:gd name="connsiteX6" fmla="*/ 26190 w 4123636"/>
              <a:gd name="connsiteY6" fmla="*/ 7648210 h 10695515"/>
              <a:gd name="connsiteX7" fmla="*/ 26190 w 4123636"/>
              <a:gd name="connsiteY7" fmla="*/ 7295316 h 10695515"/>
              <a:gd name="connsiteX8" fmla="*/ 23453 w 4123636"/>
              <a:gd name="connsiteY8" fmla="*/ 7269284 h 10695515"/>
              <a:gd name="connsiteX9" fmla="*/ 26190 w 4123636"/>
              <a:gd name="connsiteY9" fmla="*/ 7181458 h 10695515"/>
              <a:gd name="connsiteX10" fmla="*/ 22462 w 4123636"/>
              <a:gd name="connsiteY10" fmla="*/ 7168704 h 10695515"/>
              <a:gd name="connsiteX11" fmla="*/ 26190 w 4123636"/>
              <a:gd name="connsiteY11" fmla="*/ 7082840 h 10695515"/>
              <a:gd name="connsiteX12" fmla="*/ 17579 w 4123636"/>
              <a:gd name="connsiteY12" fmla="*/ 40543 h 10695515"/>
              <a:gd name="connsiteX13" fmla="*/ 42822 w 4123636"/>
              <a:gd name="connsiteY13" fmla="*/ 4670 h 10695515"/>
              <a:gd name="connsiteX14" fmla="*/ 63677 w 4123636"/>
              <a:gd name="connsiteY14" fmla="*/ 37 h 10695515"/>
              <a:gd name="connsiteX15" fmla="*/ 4085919 w 4123636"/>
              <a:gd name="connsiteY15" fmla="*/ 0 h 10695515"/>
              <a:gd name="connsiteX16" fmla="*/ 4119446 w 4123636"/>
              <a:gd name="connsiteY16" fmla="*/ 33528 h 10695515"/>
              <a:gd name="connsiteX17" fmla="*/ 4119445 w 4123636"/>
              <a:gd name="connsiteY17" fmla="*/ 10662081 h 10695515"/>
              <a:gd name="connsiteX18" fmla="*/ 4085918 w 4123636"/>
              <a:gd name="connsiteY18" fmla="*/ 10695514 h 10695515"/>
              <a:gd name="connsiteX19" fmla="*/ 4068411 w 4123636"/>
              <a:gd name="connsiteY19" fmla="*/ 10695514 h 10695515"/>
              <a:gd name="connsiteX20" fmla="*/ 4068411 w 4123636"/>
              <a:gd name="connsiteY20" fmla="*/ 10695515 h 10695515"/>
              <a:gd name="connsiteX21" fmla="*/ 63663 w 4123636"/>
              <a:gd name="connsiteY21" fmla="*/ 10695515 h 10695515"/>
              <a:gd name="connsiteX22" fmla="*/ 26190 w 4123636"/>
              <a:gd name="connsiteY22" fmla="*/ 10659953 h 10695515"/>
              <a:gd name="connsiteX23" fmla="*/ 26190 w 4123636"/>
              <a:gd name="connsiteY23" fmla="*/ 9043781 h 10695515"/>
              <a:gd name="connsiteX24" fmla="*/ 15646 w 4123636"/>
              <a:gd name="connsiteY24" fmla="*/ 8991028 h 10695515"/>
              <a:gd name="connsiteX25" fmla="*/ 26190 w 4123636"/>
              <a:gd name="connsiteY25" fmla="*/ 8936768 h 10695515"/>
              <a:gd name="connsiteX26" fmla="*/ 26190 w 4123636"/>
              <a:gd name="connsiteY26" fmla="*/ 8213677 h 10695515"/>
              <a:gd name="connsiteX27" fmla="*/ 26190 w 4123636"/>
              <a:gd name="connsiteY27" fmla="*/ 8117697 h 10695515"/>
              <a:gd name="connsiteX28" fmla="*/ 14952 w 4123636"/>
              <a:gd name="connsiteY28" fmla="*/ 8064088 h 10695515"/>
              <a:gd name="connsiteX29" fmla="*/ 2074 w 4123636"/>
              <a:gd name="connsiteY29" fmla="*/ 8009276 h 10695515"/>
              <a:gd name="connsiteX0" fmla="*/ 2471 w 4124033"/>
              <a:gd name="connsiteY0" fmla="*/ 8009276 h 10695515"/>
              <a:gd name="connsiteX1" fmla="*/ 496 w 4124033"/>
              <a:gd name="connsiteY1" fmla="*/ 7844441 h 10695515"/>
              <a:gd name="connsiteX2" fmla="*/ 8639 w 4124033"/>
              <a:gd name="connsiteY2" fmla="*/ 7790887 h 10695515"/>
              <a:gd name="connsiteX3" fmla="*/ 16142 w 4124033"/>
              <a:gd name="connsiteY3" fmla="*/ 7712540 h 10695515"/>
              <a:gd name="connsiteX4" fmla="*/ 24138 w 4124033"/>
              <a:gd name="connsiteY4" fmla="*/ 7658609 h 10695515"/>
              <a:gd name="connsiteX5" fmla="*/ 26587 w 4124033"/>
              <a:gd name="connsiteY5" fmla="*/ 7648210 h 10695515"/>
              <a:gd name="connsiteX6" fmla="*/ 26587 w 4124033"/>
              <a:gd name="connsiteY6" fmla="*/ 7295316 h 10695515"/>
              <a:gd name="connsiteX7" fmla="*/ 23850 w 4124033"/>
              <a:gd name="connsiteY7" fmla="*/ 7269284 h 10695515"/>
              <a:gd name="connsiteX8" fmla="*/ 26587 w 4124033"/>
              <a:gd name="connsiteY8" fmla="*/ 7181458 h 10695515"/>
              <a:gd name="connsiteX9" fmla="*/ 22859 w 4124033"/>
              <a:gd name="connsiteY9" fmla="*/ 7168704 h 10695515"/>
              <a:gd name="connsiteX10" fmla="*/ 26587 w 4124033"/>
              <a:gd name="connsiteY10" fmla="*/ 7082840 h 10695515"/>
              <a:gd name="connsiteX11" fmla="*/ 17976 w 4124033"/>
              <a:gd name="connsiteY11" fmla="*/ 40543 h 10695515"/>
              <a:gd name="connsiteX12" fmla="*/ 43219 w 4124033"/>
              <a:gd name="connsiteY12" fmla="*/ 4670 h 10695515"/>
              <a:gd name="connsiteX13" fmla="*/ 64074 w 4124033"/>
              <a:gd name="connsiteY13" fmla="*/ 37 h 10695515"/>
              <a:gd name="connsiteX14" fmla="*/ 4086316 w 4124033"/>
              <a:gd name="connsiteY14" fmla="*/ 0 h 10695515"/>
              <a:gd name="connsiteX15" fmla="*/ 4119843 w 4124033"/>
              <a:gd name="connsiteY15" fmla="*/ 33528 h 10695515"/>
              <a:gd name="connsiteX16" fmla="*/ 4119842 w 4124033"/>
              <a:gd name="connsiteY16" fmla="*/ 10662081 h 10695515"/>
              <a:gd name="connsiteX17" fmla="*/ 4086315 w 4124033"/>
              <a:gd name="connsiteY17" fmla="*/ 10695514 h 10695515"/>
              <a:gd name="connsiteX18" fmla="*/ 4068808 w 4124033"/>
              <a:gd name="connsiteY18" fmla="*/ 10695514 h 10695515"/>
              <a:gd name="connsiteX19" fmla="*/ 4068808 w 4124033"/>
              <a:gd name="connsiteY19" fmla="*/ 10695515 h 10695515"/>
              <a:gd name="connsiteX20" fmla="*/ 64060 w 4124033"/>
              <a:gd name="connsiteY20" fmla="*/ 10695515 h 10695515"/>
              <a:gd name="connsiteX21" fmla="*/ 26587 w 4124033"/>
              <a:gd name="connsiteY21" fmla="*/ 10659953 h 10695515"/>
              <a:gd name="connsiteX22" fmla="*/ 26587 w 4124033"/>
              <a:gd name="connsiteY22" fmla="*/ 9043781 h 10695515"/>
              <a:gd name="connsiteX23" fmla="*/ 16043 w 4124033"/>
              <a:gd name="connsiteY23" fmla="*/ 8991028 h 10695515"/>
              <a:gd name="connsiteX24" fmla="*/ 26587 w 4124033"/>
              <a:gd name="connsiteY24" fmla="*/ 8936768 h 10695515"/>
              <a:gd name="connsiteX25" fmla="*/ 26587 w 4124033"/>
              <a:gd name="connsiteY25" fmla="*/ 8213677 h 10695515"/>
              <a:gd name="connsiteX26" fmla="*/ 26587 w 4124033"/>
              <a:gd name="connsiteY26" fmla="*/ 8117697 h 10695515"/>
              <a:gd name="connsiteX27" fmla="*/ 15349 w 4124033"/>
              <a:gd name="connsiteY27" fmla="*/ 8064088 h 10695515"/>
              <a:gd name="connsiteX28" fmla="*/ 2471 w 4124033"/>
              <a:gd name="connsiteY28" fmla="*/ 8009276 h 10695515"/>
              <a:gd name="connsiteX0" fmla="*/ 14853 w 4123537"/>
              <a:gd name="connsiteY0" fmla="*/ 8064088 h 10695515"/>
              <a:gd name="connsiteX1" fmla="*/ 0 w 4123537"/>
              <a:gd name="connsiteY1" fmla="*/ 7844441 h 10695515"/>
              <a:gd name="connsiteX2" fmla="*/ 8143 w 4123537"/>
              <a:gd name="connsiteY2" fmla="*/ 7790887 h 10695515"/>
              <a:gd name="connsiteX3" fmla="*/ 15646 w 4123537"/>
              <a:gd name="connsiteY3" fmla="*/ 7712540 h 10695515"/>
              <a:gd name="connsiteX4" fmla="*/ 23642 w 4123537"/>
              <a:gd name="connsiteY4" fmla="*/ 7658609 h 10695515"/>
              <a:gd name="connsiteX5" fmla="*/ 26091 w 4123537"/>
              <a:gd name="connsiteY5" fmla="*/ 7648210 h 10695515"/>
              <a:gd name="connsiteX6" fmla="*/ 26091 w 4123537"/>
              <a:gd name="connsiteY6" fmla="*/ 7295316 h 10695515"/>
              <a:gd name="connsiteX7" fmla="*/ 23354 w 4123537"/>
              <a:gd name="connsiteY7" fmla="*/ 7269284 h 10695515"/>
              <a:gd name="connsiteX8" fmla="*/ 26091 w 4123537"/>
              <a:gd name="connsiteY8" fmla="*/ 7181458 h 10695515"/>
              <a:gd name="connsiteX9" fmla="*/ 22363 w 4123537"/>
              <a:gd name="connsiteY9" fmla="*/ 7168704 h 10695515"/>
              <a:gd name="connsiteX10" fmla="*/ 26091 w 4123537"/>
              <a:gd name="connsiteY10" fmla="*/ 7082840 h 10695515"/>
              <a:gd name="connsiteX11" fmla="*/ 17480 w 4123537"/>
              <a:gd name="connsiteY11" fmla="*/ 40543 h 10695515"/>
              <a:gd name="connsiteX12" fmla="*/ 42723 w 4123537"/>
              <a:gd name="connsiteY12" fmla="*/ 4670 h 10695515"/>
              <a:gd name="connsiteX13" fmla="*/ 63578 w 4123537"/>
              <a:gd name="connsiteY13" fmla="*/ 37 h 10695515"/>
              <a:gd name="connsiteX14" fmla="*/ 4085820 w 4123537"/>
              <a:gd name="connsiteY14" fmla="*/ 0 h 10695515"/>
              <a:gd name="connsiteX15" fmla="*/ 4119347 w 4123537"/>
              <a:gd name="connsiteY15" fmla="*/ 33528 h 10695515"/>
              <a:gd name="connsiteX16" fmla="*/ 4119346 w 4123537"/>
              <a:gd name="connsiteY16" fmla="*/ 10662081 h 10695515"/>
              <a:gd name="connsiteX17" fmla="*/ 4085819 w 4123537"/>
              <a:gd name="connsiteY17" fmla="*/ 10695514 h 10695515"/>
              <a:gd name="connsiteX18" fmla="*/ 4068312 w 4123537"/>
              <a:gd name="connsiteY18" fmla="*/ 10695514 h 10695515"/>
              <a:gd name="connsiteX19" fmla="*/ 4068312 w 4123537"/>
              <a:gd name="connsiteY19" fmla="*/ 10695515 h 10695515"/>
              <a:gd name="connsiteX20" fmla="*/ 63564 w 4123537"/>
              <a:gd name="connsiteY20" fmla="*/ 10695515 h 10695515"/>
              <a:gd name="connsiteX21" fmla="*/ 26091 w 4123537"/>
              <a:gd name="connsiteY21" fmla="*/ 10659953 h 10695515"/>
              <a:gd name="connsiteX22" fmla="*/ 26091 w 4123537"/>
              <a:gd name="connsiteY22" fmla="*/ 9043781 h 10695515"/>
              <a:gd name="connsiteX23" fmla="*/ 15547 w 4123537"/>
              <a:gd name="connsiteY23" fmla="*/ 8991028 h 10695515"/>
              <a:gd name="connsiteX24" fmla="*/ 26091 w 4123537"/>
              <a:gd name="connsiteY24" fmla="*/ 8936768 h 10695515"/>
              <a:gd name="connsiteX25" fmla="*/ 26091 w 4123537"/>
              <a:gd name="connsiteY25" fmla="*/ 8213677 h 10695515"/>
              <a:gd name="connsiteX26" fmla="*/ 26091 w 4123537"/>
              <a:gd name="connsiteY26" fmla="*/ 8117697 h 10695515"/>
              <a:gd name="connsiteX27" fmla="*/ 14853 w 4123537"/>
              <a:gd name="connsiteY27" fmla="*/ 8064088 h 10695515"/>
              <a:gd name="connsiteX0" fmla="*/ 6714 w 4115398"/>
              <a:gd name="connsiteY0" fmla="*/ 8064088 h 10695515"/>
              <a:gd name="connsiteX1" fmla="*/ 4 w 4115398"/>
              <a:gd name="connsiteY1" fmla="*/ 7790887 h 10695515"/>
              <a:gd name="connsiteX2" fmla="*/ 7507 w 4115398"/>
              <a:gd name="connsiteY2" fmla="*/ 7712540 h 10695515"/>
              <a:gd name="connsiteX3" fmla="*/ 15503 w 4115398"/>
              <a:gd name="connsiteY3" fmla="*/ 7658609 h 10695515"/>
              <a:gd name="connsiteX4" fmla="*/ 17952 w 4115398"/>
              <a:gd name="connsiteY4" fmla="*/ 7648210 h 10695515"/>
              <a:gd name="connsiteX5" fmla="*/ 17952 w 4115398"/>
              <a:gd name="connsiteY5" fmla="*/ 7295316 h 10695515"/>
              <a:gd name="connsiteX6" fmla="*/ 15215 w 4115398"/>
              <a:gd name="connsiteY6" fmla="*/ 7269284 h 10695515"/>
              <a:gd name="connsiteX7" fmla="*/ 17952 w 4115398"/>
              <a:gd name="connsiteY7" fmla="*/ 7181458 h 10695515"/>
              <a:gd name="connsiteX8" fmla="*/ 14224 w 4115398"/>
              <a:gd name="connsiteY8" fmla="*/ 7168704 h 10695515"/>
              <a:gd name="connsiteX9" fmla="*/ 17952 w 4115398"/>
              <a:gd name="connsiteY9" fmla="*/ 7082840 h 10695515"/>
              <a:gd name="connsiteX10" fmla="*/ 9341 w 4115398"/>
              <a:gd name="connsiteY10" fmla="*/ 40543 h 10695515"/>
              <a:gd name="connsiteX11" fmla="*/ 34584 w 4115398"/>
              <a:gd name="connsiteY11" fmla="*/ 4670 h 10695515"/>
              <a:gd name="connsiteX12" fmla="*/ 55439 w 4115398"/>
              <a:gd name="connsiteY12" fmla="*/ 37 h 10695515"/>
              <a:gd name="connsiteX13" fmla="*/ 4077681 w 4115398"/>
              <a:gd name="connsiteY13" fmla="*/ 0 h 10695515"/>
              <a:gd name="connsiteX14" fmla="*/ 4111208 w 4115398"/>
              <a:gd name="connsiteY14" fmla="*/ 33528 h 10695515"/>
              <a:gd name="connsiteX15" fmla="*/ 4111207 w 4115398"/>
              <a:gd name="connsiteY15" fmla="*/ 10662081 h 10695515"/>
              <a:gd name="connsiteX16" fmla="*/ 4077680 w 4115398"/>
              <a:gd name="connsiteY16" fmla="*/ 10695514 h 10695515"/>
              <a:gd name="connsiteX17" fmla="*/ 4060173 w 4115398"/>
              <a:gd name="connsiteY17" fmla="*/ 10695514 h 10695515"/>
              <a:gd name="connsiteX18" fmla="*/ 4060173 w 4115398"/>
              <a:gd name="connsiteY18" fmla="*/ 10695515 h 10695515"/>
              <a:gd name="connsiteX19" fmla="*/ 55425 w 4115398"/>
              <a:gd name="connsiteY19" fmla="*/ 10695515 h 10695515"/>
              <a:gd name="connsiteX20" fmla="*/ 17952 w 4115398"/>
              <a:gd name="connsiteY20" fmla="*/ 10659953 h 10695515"/>
              <a:gd name="connsiteX21" fmla="*/ 17952 w 4115398"/>
              <a:gd name="connsiteY21" fmla="*/ 9043781 h 10695515"/>
              <a:gd name="connsiteX22" fmla="*/ 7408 w 4115398"/>
              <a:gd name="connsiteY22" fmla="*/ 8991028 h 10695515"/>
              <a:gd name="connsiteX23" fmla="*/ 17952 w 4115398"/>
              <a:gd name="connsiteY23" fmla="*/ 8936768 h 10695515"/>
              <a:gd name="connsiteX24" fmla="*/ 17952 w 4115398"/>
              <a:gd name="connsiteY24" fmla="*/ 8213677 h 10695515"/>
              <a:gd name="connsiteX25" fmla="*/ 17952 w 4115398"/>
              <a:gd name="connsiteY25" fmla="*/ 8117697 h 10695515"/>
              <a:gd name="connsiteX26" fmla="*/ 6714 w 4115398"/>
              <a:gd name="connsiteY26" fmla="*/ 8064088 h 10695515"/>
              <a:gd name="connsiteX0" fmla="*/ 293 w 4108977"/>
              <a:gd name="connsiteY0" fmla="*/ 8064088 h 10695515"/>
              <a:gd name="connsiteX1" fmla="*/ 18363 w 4108977"/>
              <a:gd name="connsiteY1" fmla="*/ 7826418 h 10695515"/>
              <a:gd name="connsiteX2" fmla="*/ 1086 w 4108977"/>
              <a:gd name="connsiteY2" fmla="*/ 7712540 h 10695515"/>
              <a:gd name="connsiteX3" fmla="*/ 9082 w 4108977"/>
              <a:gd name="connsiteY3" fmla="*/ 7658609 h 10695515"/>
              <a:gd name="connsiteX4" fmla="*/ 11531 w 4108977"/>
              <a:gd name="connsiteY4" fmla="*/ 7648210 h 10695515"/>
              <a:gd name="connsiteX5" fmla="*/ 11531 w 4108977"/>
              <a:gd name="connsiteY5" fmla="*/ 7295316 h 10695515"/>
              <a:gd name="connsiteX6" fmla="*/ 8794 w 4108977"/>
              <a:gd name="connsiteY6" fmla="*/ 7269284 h 10695515"/>
              <a:gd name="connsiteX7" fmla="*/ 11531 w 4108977"/>
              <a:gd name="connsiteY7" fmla="*/ 7181458 h 10695515"/>
              <a:gd name="connsiteX8" fmla="*/ 7803 w 4108977"/>
              <a:gd name="connsiteY8" fmla="*/ 7168704 h 10695515"/>
              <a:gd name="connsiteX9" fmla="*/ 11531 w 4108977"/>
              <a:gd name="connsiteY9" fmla="*/ 7082840 h 10695515"/>
              <a:gd name="connsiteX10" fmla="*/ 2920 w 4108977"/>
              <a:gd name="connsiteY10" fmla="*/ 40543 h 10695515"/>
              <a:gd name="connsiteX11" fmla="*/ 28163 w 4108977"/>
              <a:gd name="connsiteY11" fmla="*/ 4670 h 10695515"/>
              <a:gd name="connsiteX12" fmla="*/ 49018 w 4108977"/>
              <a:gd name="connsiteY12" fmla="*/ 37 h 10695515"/>
              <a:gd name="connsiteX13" fmla="*/ 4071260 w 4108977"/>
              <a:gd name="connsiteY13" fmla="*/ 0 h 10695515"/>
              <a:gd name="connsiteX14" fmla="*/ 4104787 w 4108977"/>
              <a:gd name="connsiteY14" fmla="*/ 33528 h 10695515"/>
              <a:gd name="connsiteX15" fmla="*/ 4104786 w 4108977"/>
              <a:gd name="connsiteY15" fmla="*/ 10662081 h 10695515"/>
              <a:gd name="connsiteX16" fmla="*/ 4071259 w 4108977"/>
              <a:gd name="connsiteY16" fmla="*/ 10695514 h 10695515"/>
              <a:gd name="connsiteX17" fmla="*/ 4053752 w 4108977"/>
              <a:gd name="connsiteY17" fmla="*/ 10695514 h 10695515"/>
              <a:gd name="connsiteX18" fmla="*/ 4053752 w 4108977"/>
              <a:gd name="connsiteY18" fmla="*/ 10695515 h 10695515"/>
              <a:gd name="connsiteX19" fmla="*/ 49004 w 4108977"/>
              <a:gd name="connsiteY19" fmla="*/ 10695515 h 10695515"/>
              <a:gd name="connsiteX20" fmla="*/ 11531 w 4108977"/>
              <a:gd name="connsiteY20" fmla="*/ 10659953 h 10695515"/>
              <a:gd name="connsiteX21" fmla="*/ 11531 w 4108977"/>
              <a:gd name="connsiteY21" fmla="*/ 9043781 h 10695515"/>
              <a:gd name="connsiteX22" fmla="*/ 987 w 4108977"/>
              <a:gd name="connsiteY22" fmla="*/ 8991028 h 10695515"/>
              <a:gd name="connsiteX23" fmla="*/ 11531 w 4108977"/>
              <a:gd name="connsiteY23" fmla="*/ 8936768 h 10695515"/>
              <a:gd name="connsiteX24" fmla="*/ 11531 w 4108977"/>
              <a:gd name="connsiteY24" fmla="*/ 8213677 h 10695515"/>
              <a:gd name="connsiteX25" fmla="*/ 11531 w 4108977"/>
              <a:gd name="connsiteY25" fmla="*/ 8117697 h 10695515"/>
              <a:gd name="connsiteX26" fmla="*/ 293 w 4108977"/>
              <a:gd name="connsiteY26" fmla="*/ 8064088 h 10695515"/>
              <a:gd name="connsiteX0" fmla="*/ 10544 w 4107990"/>
              <a:gd name="connsiteY0" fmla="*/ 8117697 h 10695515"/>
              <a:gd name="connsiteX1" fmla="*/ 17376 w 4107990"/>
              <a:gd name="connsiteY1" fmla="*/ 7826418 h 10695515"/>
              <a:gd name="connsiteX2" fmla="*/ 99 w 4107990"/>
              <a:gd name="connsiteY2" fmla="*/ 7712540 h 10695515"/>
              <a:gd name="connsiteX3" fmla="*/ 8095 w 4107990"/>
              <a:gd name="connsiteY3" fmla="*/ 7658609 h 10695515"/>
              <a:gd name="connsiteX4" fmla="*/ 10544 w 4107990"/>
              <a:gd name="connsiteY4" fmla="*/ 7648210 h 10695515"/>
              <a:gd name="connsiteX5" fmla="*/ 10544 w 4107990"/>
              <a:gd name="connsiteY5" fmla="*/ 7295316 h 10695515"/>
              <a:gd name="connsiteX6" fmla="*/ 7807 w 4107990"/>
              <a:gd name="connsiteY6" fmla="*/ 7269284 h 10695515"/>
              <a:gd name="connsiteX7" fmla="*/ 10544 w 4107990"/>
              <a:gd name="connsiteY7" fmla="*/ 7181458 h 10695515"/>
              <a:gd name="connsiteX8" fmla="*/ 6816 w 4107990"/>
              <a:gd name="connsiteY8" fmla="*/ 7168704 h 10695515"/>
              <a:gd name="connsiteX9" fmla="*/ 10544 w 4107990"/>
              <a:gd name="connsiteY9" fmla="*/ 7082840 h 10695515"/>
              <a:gd name="connsiteX10" fmla="*/ 1933 w 4107990"/>
              <a:gd name="connsiteY10" fmla="*/ 40543 h 10695515"/>
              <a:gd name="connsiteX11" fmla="*/ 27176 w 4107990"/>
              <a:gd name="connsiteY11" fmla="*/ 4670 h 10695515"/>
              <a:gd name="connsiteX12" fmla="*/ 48031 w 4107990"/>
              <a:gd name="connsiteY12" fmla="*/ 37 h 10695515"/>
              <a:gd name="connsiteX13" fmla="*/ 4070273 w 4107990"/>
              <a:gd name="connsiteY13" fmla="*/ 0 h 10695515"/>
              <a:gd name="connsiteX14" fmla="*/ 4103800 w 4107990"/>
              <a:gd name="connsiteY14" fmla="*/ 33528 h 10695515"/>
              <a:gd name="connsiteX15" fmla="*/ 4103799 w 4107990"/>
              <a:gd name="connsiteY15" fmla="*/ 10662081 h 10695515"/>
              <a:gd name="connsiteX16" fmla="*/ 4070272 w 4107990"/>
              <a:gd name="connsiteY16" fmla="*/ 10695514 h 10695515"/>
              <a:gd name="connsiteX17" fmla="*/ 4052765 w 4107990"/>
              <a:gd name="connsiteY17" fmla="*/ 10695514 h 10695515"/>
              <a:gd name="connsiteX18" fmla="*/ 4052765 w 4107990"/>
              <a:gd name="connsiteY18" fmla="*/ 10695515 h 10695515"/>
              <a:gd name="connsiteX19" fmla="*/ 48017 w 4107990"/>
              <a:gd name="connsiteY19" fmla="*/ 10695515 h 10695515"/>
              <a:gd name="connsiteX20" fmla="*/ 10544 w 4107990"/>
              <a:gd name="connsiteY20" fmla="*/ 10659953 h 10695515"/>
              <a:gd name="connsiteX21" fmla="*/ 10544 w 4107990"/>
              <a:gd name="connsiteY21" fmla="*/ 9043781 h 10695515"/>
              <a:gd name="connsiteX22" fmla="*/ 0 w 4107990"/>
              <a:gd name="connsiteY22" fmla="*/ 8991028 h 10695515"/>
              <a:gd name="connsiteX23" fmla="*/ 10544 w 4107990"/>
              <a:gd name="connsiteY23" fmla="*/ 8936768 h 10695515"/>
              <a:gd name="connsiteX24" fmla="*/ 10544 w 4107990"/>
              <a:gd name="connsiteY24" fmla="*/ 8213677 h 10695515"/>
              <a:gd name="connsiteX25" fmla="*/ 10544 w 4107990"/>
              <a:gd name="connsiteY25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9043781 h 10695515"/>
              <a:gd name="connsiteX22" fmla="*/ 10445 w 4107891"/>
              <a:gd name="connsiteY22" fmla="*/ 8936768 h 10695515"/>
              <a:gd name="connsiteX23" fmla="*/ 10445 w 4107891"/>
              <a:gd name="connsiteY23" fmla="*/ 8213677 h 10695515"/>
              <a:gd name="connsiteX24" fmla="*/ 10445 w 4107891"/>
              <a:gd name="connsiteY24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9043781 h 10695515"/>
              <a:gd name="connsiteX22" fmla="*/ 10445 w 4107891"/>
              <a:gd name="connsiteY22" fmla="*/ 8213677 h 10695515"/>
              <a:gd name="connsiteX23" fmla="*/ 10445 w 4107891"/>
              <a:gd name="connsiteY23" fmla="*/ 8117697 h 10695515"/>
              <a:gd name="connsiteX0" fmla="*/ 10445 w 4107891"/>
              <a:gd name="connsiteY0" fmla="*/ 8117697 h 10695515"/>
              <a:gd name="connsiteX1" fmla="*/ 17277 w 4107891"/>
              <a:gd name="connsiteY1" fmla="*/ 7826418 h 10695515"/>
              <a:gd name="connsiteX2" fmla="*/ 0 w 4107891"/>
              <a:gd name="connsiteY2" fmla="*/ 7712540 h 10695515"/>
              <a:gd name="connsiteX3" fmla="*/ 7996 w 4107891"/>
              <a:gd name="connsiteY3" fmla="*/ 7658609 h 10695515"/>
              <a:gd name="connsiteX4" fmla="*/ 10445 w 4107891"/>
              <a:gd name="connsiteY4" fmla="*/ 7648210 h 10695515"/>
              <a:gd name="connsiteX5" fmla="*/ 10445 w 4107891"/>
              <a:gd name="connsiteY5" fmla="*/ 7295316 h 10695515"/>
              <a:gd name="connsiteX6" fmla="*/ 7708 w 4107891"/>
              <a:gd name="connsiteY6" fmla="*/ 7269284 h 10695515"/>
              <a:gd name="connsiteX7" fmla="*/ 10445 w 4107891"/>
              <a:gd name="connsiteY7" fmla="*/ 7181458 h 10695515"/>
              <a:gd name="connsiteX8" fmla="*/ 6717 w 4107891"/>
              <a:gd name="connsiteY8" fmla="*/ 7168704 h 10695515"/>
              <a:gd name="connsiteX9" fmla="*/ 10445 w 4107891"/>
              <a:gd name="connsiteY9" fmla="*/ 7082840 h 10695515"/>
              <a:gd name="connsiteX10" fmla="*/ 1834 w 4107891"/>
              <a:gd name="connsiteY10" fmla="*/ 40543 h 10695515"/>
              <a:gd name="connsiteX11" fmla="*/ 27077 w 4107891"/>
              <a:gd name="connsiteY11" fmla="*/ 4670 h 10695515"/>
              <a:gd name="connsiteX12" fmla="*/ 47932 w 4107891"/>
              <a:gd name="connsiteY12" fmla="*/ 37 h 10695515"/>
              <a:gd name="connsiteX13" fmla="*/ 4070174 w 4107891"/>
              <a:gd name="connsiteY13" fmla="*/ 0 h 10695515"/>
              <a:gd name="connsiteX14" fmla="*/ 4103701 w 4107891"/>
              <a:gd name="connsiteY14" fmla="*/ 33528 h 10695515"/>
              <a:gd name="connsiteX15" fmla="*/ 4103700 w 4107891"/>
              <a:gd name="connsiteY15" fmla="*/ 10662081 h 10695515"/>
              <a:gd name="connsiteX16" fmla="*/ 4070173 w 4107891"/>
              <a:gd name="connsiteY16" fmla="*/ 10695514 h 10695515"/>
              <a:gd name="connsiteX17" fmla="*/ 4052666 w 4107891"/>
              <a:gd name="connsiteY17" fmla="*/ 10695514 h 10695515"/>
              <a:gd name="connsiteX18" fmla="*/ 4052666 w 4107891"/>
              <a:gd name="connsiteY18" fmla="*/ 10695515 h 10695515"/>
              <a:gd name="connsiteX19" fmla="*/ 47918 w 4107891"/>
              <a:gd name="connsiteY19" fmla="*/ 10695515 h 10695515"/>
              <a:gd name="connsiteX20" fmla="*/ 10445 w 4107891"/>
              <a:gd name="connsiteY20" fmla="*/ 10659953 h 10695515"/>
              <a:gd name="connsiteX21" fmla="*/ 10445 w 4107891"/>
              <a:gd name="connsiteY21" fmla="*/ 8213677 h 10695515"/>
              <a:gd name="connsiteX22" fmla="*/ 10445 w 4107891"/>
              <a:gd name="connsiteY22" fmla="*/ 8117697 h 10695515"/>
              <a:gd name="connsiteX0" fmla="*/ 9074 w 4106520"/>
              <a:gd name="connsiteY0" fmla="*/ 8117697 h 10695515"/>
              <a:gd name="connsiteX1" fmla="*/ 15906 w 4106520"/>
              <a:gd name="connsiteY1" fmla="*/ 7826418 h 10695515"/>
              <a:gd name="connsiteX2" fmla="*/ 6625 w 4106520"/>
              <a:gd name="connsiteY2" fmla="*/ 7658609 h 10695515"/>
              <a:gd name="connsiteX3" fmla="*/ 9074 w 4106520"/>
              <a:gd name="connsiteY3" fmla="*/ 7648210 h 10695515"/>
              <a:gd name="connsiteX4" fmla="*/ 9074 w 4106520"/>
              <a:gd name="connsiteY4" fmla="*/ 7295316 h 10695515"/>
              <a:gd name="connsiteX5" fmla="*/ 6337 w 4106520"/>
              <a:gd name="connsiteY5" fmla="*/ 7269284 h 10695515"/>
              <a:gd name="connsiteX6" fmla="*/ 9074 w 4106520"/>
              <a:gd name="connsiteY6" fmla="*/ 7181458 h 10695515"/>
              <a:gd name="connsiteX7" fmla="*/ 5346 w 4106520"/>
              <a:gd name="connsiteY7" fmla="*/ 7168704 h 10695515"/>
              <a:gd name="connsiteX8" fmla="*/ 9074 w 4106520"/>
              <a:gd name="connsiteY8" fmla="*/ 7082840 h 10695515"/>
              <a:gd name="connsiteX9" fmla="*/ 463 w 4106520"/>
              <a:gd name="connsiteY9" fmla="*/ 40543 h 10695515"/>
              <a:gd name="connsiteX10" fmla="*/ 25706 w 4106520"/>
              <a:gd name="connsiteY10" fmla="*/ 4670 h 10695515"/>
              <a:gd name="connsiteX11" fmla="*/ 46561 w 4106520"/>
              <a:gd name="connsiteY11" fmla="*/ 37 h 10695515"/>
              <a:gd name="connsiteX12" fmla="*/ 4068803 w 4106520"/>
              <a:gd name="connsiteY12" fmla="*/ 0 h 10695515"/>
              <a:gd name="connsiteX13" fmla="*/ 4102330 w 4106520"/>
              <a:gd name="connsiteY13" fmla="*/ 33528 h 10695515"/>
              <a:gd name="connsiteX14" fmla="*/ 4102329 w 4106520"/>
              <a:gd name="connsiteY14" fmla="*/ 10662081 h 10695515"/>
              <a:gd name="connsiteX15" fmla="*/ 4068802 w 4106520"/>
              <a:gd name="connsiteY15" fmla="*/ 10695514 h 10695515"/>
              <a:gd name="connsiteX16" fmla="*/ 4051295 w 4106520"/>
              <a:gd name="connsiteY16" fmla="*/ 10695514 h 10695515"/>
              <a:gd name="connsiteX17" fmla="*/ 4051295 w 4106520"/>
              <a:gd name="connsiteY17" fmla="*/ 10695515 h 10695515"/>
              <a:gd name="connsiteX18" fmla="*/ 46547 w 4106520"/>
              <a:gd name="connsiteY18" fmla="*/ 10695515 h 10695515"/>
              <a:gd name="connsiteX19" fmla="*/ 9074 w 4106520"/>
              <a:gd name="connsiteY19" fmla="*/ 10659953 h 10695515"/>
              <a:gd name="connsiteX20" fmla="*/ 9074 w 4106520"/>
              <a:gd name="connsiteY20" fmla="*/ 8213677 h 10695515"/>
              <a:gd name="connsiteX21" fmla="*/ 9074 w 4106520"/>
              <a:gd name="connsiteY21" fmla="*/ 8117697 h 10695515"/>
              <a:gd name="connsiteX0" fmla="*/ 9074 w 4106520"/>
              <a:gd name="connsiteY0" fmla="*/ 8117697 h 10695515"/>
              <a:gd name="connsiteX1" fmla="*/ 15906 w 4106520"/>
              <a:gd name="connsiteY1" fmla="*/ 7826418 h 10695515"/>
              <a:gd name="connsiteX2" fmla="*/ 6625 w 4106520"/>
              <a:gd name="connsiteY2" fmla="*/ 7658609 h 10695515"/>
              <a:gd name="connsiteX3" fmla="*/ 9074 w 4106520"/>
              <a:gd name="connsiteY3" fmla="*/ 7295316 h 10695515"/>
              <a:gd name="connsiteX4" fmla="*/ 6337 w 4106520"/>
              <a:gd name="connsiteY4" fmla="*/ 7269284 h 10695515"/>
              <a:gd name="connsiteX5" fmla="*/ 9074 w 4106520"/>
              <a:gd name="connsiteY5" fmla="*/ 7181458 h 10695515"/>
              <a:gd name="connsiteX6" fmla="*/ 5346 w 4106520"/>
              <a:gd name="connsiteY6" fmla="*/ 7168704 h 10695515"/>
              <a:gd name="connsiteX7" fmla="*/ 9074 w 4106520"/>
              <a:gd name="connsiteY7" fmla="*/ 7082840 h 10695515"/>
              <a:gd name="connsiteX8" fmla="*/ 463 w 4106520"/>
              <a:gd name="connsiteY8" fmla="*/ 40543 h 10695515"/>
              <a:gd name="connsiteX9" fmla="*/ 25706 w 4106520"/>
              <a:gd name="connsiteY9" fmla="*/ 4670 h 10695515"/>
              <a:gd name="connsiteX10" fmla="*/ 46561 w 4106520"/>
              <a:gd name="connsiteY10" fmla="*/ 37 h 10695515"/>
              <a:gd name="connsiteX11" fmla="*/ 4068803 w 4106520"/>
              <a:gd name="connsiteY11" fmla="*/ 0 h 10695515"/>
              <a:gd name="connsiteX12" fmla="*/ 4102330 w 4106520"/>
              <a:gd name="connsiteY12" fmla="*/ 33528 h 10695515"/>
              <a:gd name="connsiteX13" fmla="*/ 4102329 w 4106520"/>
              <a:gd name="connsiteY13" fmla="*/ 10662081 h 10695515"/>
              <a:gd name="connsiteX14" fmla="*/ 4068802 w 4106520"/>
              <a:gd name="connsiteY14" fmla="*/ 10695514 h 10695515"/>
              <a:gd name="connsiteX15" fmla="*/ 4051295 w 4106520"/>
              <a:gd name="connsiteY15" fmla="*/ 10695514 h 10695515"/>
              <a:gd name="connsiteX16" fmla="*/ 4051295 w 4106520"/>
              <a:gd name="connsiteY16" fmla="*/ 10695515 h 10695515"/>
              <a:gd name="connsiteX17" fmla="*/ 46547 w 4106520"/>
              <a:gd name="connsiteY17" fmla="*/ 10695515 h 10695515"/>
              <a:gd name="connsiteX18" fmla="*/ 9074 w 4106520"/>
              <a:gd name="connsiteY18" fmla="*/ 10659953 h 10695515"/>
              <a:gd name="connsiteX19" fmla="*/ 9074 w 4106520"/>
              <a:gd name="connsiteY19" fmla="*/ 8213677 h 10695515"/>
              <a:gd name="connsiteX20" fmla="*/ 9074 w 4106520"/>
              <a:gd name="connsiteY20" fmla="*/ 8117697 h 10695515"/>
              <a:gd name="connsiteX0" fmla="*/ 9074 w 4106520"/>
              <a:gd name="connsiteY0" fmla="*/ 8117697 h 10695515"/>
              <a:gd name="connsiteX1" fmla="*/ 6625 w 4106520"/>
              <a:gd name="connsiteY1" fmla="*/ 7658609 h 10695515"/>
              <a:gd name="connsiteX2" fmla="*/ 9074 w 4106520"/>
              <a:gd name="connsiteY2" fmla="*/ 7295316 h 10695515"/>
              <a:gd name="connsiteX3" fmla="*/ 6337 w 4106520"/>
              <a:gd name="connsiteY3" fmla="*/ 7269284 h 10695515"/>
              <a:gd name="connsiteX4" fmla="*/ 9074 w 4106520"/>
              <a:gd name="connsiteY4" fmla="*/ 7181458 h 10695515"/>
              <a:gd name="connsiteX5" fmla="*/ 5346 w 4106520"/>
              <a:gd name="connsiteY5" fmla="*/ 7168704 h 10695515"/>
              <a:gd name="connsiteX6" fmla="*/ 9074 w 4106520"/>
              <a:gd name="connsiteY6" fmla="*/ 7082840 h 10695515"/>
              <a:gd name="connsiteX7" fmla="*/ 463 w 4106520"/>
              <a:gd name="connsiteY7" fmla="*/ 40543 h 10695515"/>
              <a:gd name="connsiteX8" fmla="*/ 25706 w 4106520"/>
              <a:gd name="connsiteY8" fmla="*/ 4670 h 10695515"/>
              <a:gd name="connsiteX9" fmla="*/ 46561 w 4106520"/>
              <a:gd name="connsiteY9" fmla="*/ 37 h 10695515"/>
              <a:gd name="connsiteX10" fmla="*/ 4068803 w 4106520"/>
              <a:gd name="connsiteY10" fmla="*/ 0 h 10695515"/>
              <a:gd name="connsiteX11" fmla="*/ 4102330 w 4106520"/>
              <a:gd name="connsiteY11" fmla="*/ 33528 h 10695515"/>
              <a:gd name="connsiteX12" fmla="*/ 4102329 w 4106520"/>
              <a:gd name="connsiteY12" fmla="*/ 10662081 h 10695515"/>
              <a:gd name="connsiteX13" fmla="*/ 4068802 w 4106520"/>
              <a:gd name="connsiteY13" fmla="*/ 10695514 h 10695515"/>
              <a:gd name="connsiteX14" fmla="*/ 4051295 w 4106520"/>
              <a:gd name="connsiteY14" fmla="*/ 10695514 h 10695515"/>
              <a:gd name="connsiteX15" fmla="*/ 4051295 w 4106520"/>
              <a:gd name="connsiteY15" fmla="*/ 10695515 h 10695515"/>
              <a:gd name="connsiteX16" fmla="*/ 46547 w 4106520"/>
              <a:gd name="connsiteY16" fmla="*/ 10695515 h 10695515"/>
              <a:gd name="connsiteX17" fmla="*/ 9074 w 4106520"/>
              <a:gd name="connsiteY17" fmla="*/ 10659953 h 10695515"/>
              <a:gd name="connsiteX18" fmla="*/ 9074 w 4106520"/>
              <a:gd name="connsiteY18" fmla="*/ 8213677 h 10695515"/>
              <a:gd name="connsiteX19" fmla="*/ 9074 w 4106520"/>
              <a:gd name="connsiteY19" fmla="*/ 8117697 h 10695515"/>
              <a:gd name="connsiteX0" fmla="*/ 9074 w 4106520"/>
              <a:gd name="connsiteY0" fmla="*/ 8117697 h 10695515"/>
              <a:gd name="connsiteX1" fmla="*/ 9074 w 4106520"/>
              <a:gd name="connsiteY1" fmla="*/ 7295316 h 10695515"/>
              <a:gd name="connsiteX2" fmla="*/ 6337 w 4106520"/>
              <a:gd name="connsiteY2" fmla="*/ 7269284 h 10695515"/>
              <a:gd name="connsiteX3" fmla="*/ 9074 w 4106520"/>
              <a:gd name="connsiteY3" fmla="*/ 7181458 h 10695515"/>
              <a:gd name="connsiteX4" fmla="*/ 5346 w 4106520"/>
              <a:gd name="connsiteY4" fmla="*/ 7168704 h 10695515"/>
              <a:gd name="connsiteX5" fmla="*/ 9074 w 4106520"/>
              <a:gd name="connsiteY5" fmla="*/ 7082840 h 10695515"/>
              <a:gd name="connsiteX6" fmla="*/ 463 w 4106520"/>
              <a:gd name="connsiteY6" fmla="*/ 40543 h 10695515"/>
              <a:gd name="connsiteX7" fmla="*/ 25706 w 4106520"/>
              <a:gd name="connsiteY7" fmla="*/ 4670 h 10695515"/>
              <a:gd name="connsiteX8" fmla="*/ 46561 w 4106520"/>
              <a:gd name="connsiteY8" fmla="*/ 37 h 10695515"/>
              <a:gd name="connsiteX9" fmla="*/ 4068803 w 4106520"/>
              <a:gd name="connsiteY9" fmla="*/ 0 h 10695515"/>
              <a:gd name="connsiteX10" fmla="*/ 4102330 w 4106520"/>
              <a:gd name="connsiteY10" fmla="*/ 33528 h 10695515"/>
              <a:gd name="connsiteX11" fmla="*/ 4102329 w 4106520"/>
              <a:gd name="connsiteY11" fmla="*/ 10662081 h 10695515"/>
              <a:gd name="connsiteX12" fmla="*/ 4068802 w 4106520"/>
              <a:gd name="connsiteY12" fmla="*/ 10695514 h 10695515"/>
              <a:gd name="connsiteX13" fmla="*/ 4051295 w 4106520"/>
              <a:gd name="connsiteY13" fmla="*/ 10695514 h 10695515"/>
              <a:gd name="connsiteX14" fmla="*/ 4051295 w 4106520"/>
              <a:gd name="connsiteY14" fmla="*/ 10695515 h 10695515"/>
              <a:gd name="connsiteX15" fmla="*/ 46547 w 4106520"/>
              <a:gd name="connsiteY15" fmla="*/ 10695515 h 10695515"/>
              <a:gd name="connsiteX16" fmla="*/ 9074 w 4106520"/>
              <a:gd name="connsiteY16" fmla="*/ 10659953 h 10695515"/>
              <a:gd name="connsiteX17" fmla="*/ 9074 w 4106520"/>
              <a:gd name="connsiteY17" fmla="*/ 8213677 h 10695515"/>
              <a:gd name="connsiteX18" fmla="*/ 9074 w 4106520"/>
              <a:gd name="connsiteY18" fmla="*/ 8117697 h 1069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106520" h="10695515">
                <a:moveTo>
                  <a:pt x="9074" y="8117697"/>
                </a:moveTo>
                <a:cubicBezTo>
                  <a:pt x="9074" y="7964637"/>
                  <a:pt x="9530" y="7436718"/>
                  <a:pt x="9074" y="7295316"/>
                </a:cubicBezTo>
                <a:lnTo>
                  <a:pt x="6337" y="7269284"/>
                </a:lnTo>
                <a:cubicBezTo>
                  <a:pt x="7249" y="7240009"/>
                  <a:pt x="8162" y="7210733"/>
                  <a:pt x="9074" y="7181458"/>
                </a:cubicBezTo>
                <a:lnTo>
                  <a:pt x="5346" y="7168704"/>
                </a:lnTo>
                <a:lnTo>
                  <a:pt x="9074" y="7082840"/>
                </a:lnTo>
                <a:cubicBezTo>
                  <a:pt x="8260" y="5894813"/>
                  <a:pt x="-2309" y="1220238"/>
                  <a:pt x="463" y="40543"/>
                </a:cubicBezTo>
                <a:cubicBezTo>
                  <a:pt x="8877" y="19945"/>
                  <a:pt x="11191" y="16628"/>
                  <a:pt x="25706" y="4670"/>
                </a:cubicBezTo>
                <a:lnTo>
                  <a:pt x="46561" y="37"/>
                </a:lnTo>
                <a:lnTo>
                  <a:pt x="4068803" y="0"/>
                </a:lnTo>
                <a:cubicBezTo>
                  <a:pt x="4087300" y="52"/>
                  <a:pt x="4102283" y="15032"/>
                  <a:pt x="4102330" y="33528"/>
                </a:cubicBezTo>
                <a:cubicBezTo>
                  <a:pt x="4107918" y="1810541"/>
                  <a:pt x="4107917" y="8885083"/>
                  <a:pt x="4102329" y="10662081"/>
                </a:cubicBezTo>
                <a:cubicBezTo>
                  <a:pt x="4102224" y="10680541"/>
                  <a:pt x="4087261" y="10695466"/>
                  <a:pt x="4068802" y="10695514"/>
                </a:cubicBezTo>
                <a:lnTo>
                  <a:pt x="4051295" y="10695514"/>
                </a:lnTo>
                <a:lnTo>
                  <a:pt x="4051295" y="10695515"/>
                </a:lnTo>
                <a:lnTo>
                  <a:pt x="46547" y="10695515"/>
                </a:lnTo>
                <a:cubicBezTo>
                  <a:pt x="25857" y="10695403"/>
                  <a:pt x="9128" y="10679532"/>
                  <a:pt x="9074" y="10659953"/>
                </a:cubicBezTo>
                <a:lnTo>
                  <a:pt x="9074" y="8213677"/>
                </a:lnTo>
                <a:lnTo>
                  <a:pt x="9074" y="8117697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0" name="비디오 9" descr="실내이(가) 표시된 사진&#10;&#10;자동 생성된 설명">
            <a:extLst>
              <a:ext uri="{FF2B5EF4-FFF2-40B4-BE49-F238E27FC236}">
                <a16:creationId xmlns:a16="http://schemas.microsoft.com/office/drawing/2014/main" id="{E7FB579E-9865-46A0-828D-BC5A9EA41E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409"/>
          <a:stretch/>
        </p:blipFill>
        <p:spPr>
          <a:xfrm>
            <a:off x="1876297" y="787233"/>
            <a:ext cx="8626114" cy="483239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D70D7F5-E6A3-47EF-8456-045896690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45635" y="3840480"/>
            <a:ext cx="8269356" cy="2256287"/>
          </a:xfrm>
        </p:spPr>
        <p:txBody>
          <a:bodyPr>
            <a:normAutofit/>
          </a:bodyPr>
          <a:lstStyle/>
          <a:p>
            <a:pPr algn="r"/>
            <a:r>
              <a:rPr lang="en-US" altLang="ko-KR">
                <a:latin typeface="Ink Free" panose="03080402000500000000" pitchFamily="66" charset="0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Music for your mood</a:t>
            </a:r>
            <a:endParaRPr lang="ko-KR" altLang="en-US">
              <a:latin typeface="Ink Free" panose="03080402000500000000" pitchFamily="66" charset="0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AD6274-18C8-48D8-A68A-B3A5B381B8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34601" y="6173932"/>
            <a:ext cx="4884975" cy="411562"/>
          </a:xfrm>
        </p:spPr>
        <p:txBody>
          <a:bodyPr>
            <a:no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2400" b="1">
                <a:latin typeface="KCC-은영체" panose="02000506020000020004" pitchFamily="2" charset="-127"/>
                <a:ea typeface="KCC-은영체" panose="02000506020000020004" pitchFamily="2" charset="-127"/>
                <a:cs typeface="Microsoft GothicNeo" panose="020B0500000101010101" pitchFamily="50" charset="-127"/>
              </a:rPr>
              <a:t>20217100 </a:t>
            </a:r>
            <a:r>
              <a:rPr lang="ko-KR" altLang="en-US" sz="2400" b="1">
                <a:latin typeface="KCC-은영체" panose="02000506020000020004" pitchFamily="2" charset="-127"/>
                <a:ea typeface="KCC-은영체" panose="02000506020000020004" pitchFamily="2" charset="-127"/>
                <a:cs typeface="Microsoft GothicNeo" panose="020B0500000101010101" pitchFamily="50" charset="-127"/>
              </a:rPr>
              <a:t>조민선</a:t>
            </a:r>
          </a:p>
        </p:txBody>
      </p:sp>
      <p:sp>
        <p:nvSpPr>
          <p:cNvPr id="31" name="Freeform: Shape 22">
            <a:extLst>
              <a:ext uri="{FF2B5EF4-FFF2-40B4-BE49-F238E27FC236}">
                <a16:creationId xmlns:a16="http://schemas.microsoft.com/office/drawing/2014/main" id="{165B8C92-2D61-44A2-857C-E6980C2A2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87043">
            <a:off x="740665" y="-390458"/>
            <a:ext cx="464589" cy="1890251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5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2" name="Group 24">
            <a:extLst>
              <a:ext uri="{FF2B5EF4-FFF2-40B4-BE49-F238E27FC236}">
                <a16:creationId xmlns:a16="http://schemas.microsoft.com/office/drawing/2014/main" id="{4BD4796F-4D50-4634-A058-0EEBBC75A5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FCC4C22-47D5-430A-918F-5F0BC9210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0E1F53A8-026D-49F9-8C99-4D93566EA2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29F1A894-FB93-4D02-91C3-2E6004FF57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8BEE1C4-1B24-44C9-909C-3C3ACE161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부제목 2">
            <a:extLst>
              <a:ext uri="{FF2B5EF4-FFF2-40B4-BE49-F238E27FC236}">
                <a16:creationId xmlns:a16="http://schemas.microsoft.com/office/drawing/2014/main" id="{3332C590-2DA3-44E9-A1AB-85BA057E6652}"/>
              </a:ext>
            </a:extLst>
          </p:cNvPr>
          <p:cNvSpPr txBox="1">
            <a:spLocks/>
          </p:cNvSpPr>
          <p:nvPr/>
        </p:nvSpPr>
        <p:spPr>
          <a:xfrm>
            <a:off x="5436496" y="4597121"/>
            <a:ext cx="4884975" cy="552574"/>
          </a:xfrm>
          <a:prstGeom prst="rect">
            <a:avLst/>
          </a:prstGeom>
        </p:spPr>
        <p:txBody>
          <a:bodyPr lIns="109728" tIns="109728" rIns="109728" bIns="9144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spc="6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None/>
              <a:defRPr sz="2000" kern="1200" spc="6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6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None/>
              <a:defRPr sz="1600" kern="1200" spc="6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6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10000"/>
              </a:lnSpc>
            </a:pPr>
            <a:r>
              <a:rPr lang="ko-KR" altLang="en-US" sz="2400" b="1" i="1" err="1">
                <a:solidFill>
                  <a:schemeClr val="bg1"/>
                </a:solidFill>
                <a:latin typeface="KCC-은영체" panose="02000506020000020004" pitchFamily="2" charset="-127"/>
                <a:ea typeface="KCC-은영체" panose="02000506020000020004" pitchFamily="2" charset="-127"/>
                <a:cs typeface="Microsoft GothicNeo" panose="020B0500000101010101" pitchFamily="50" charset="-127"/>
              </a:rPr>
              <a:t>웹프로그래밍특론</a:t>
            </a:r>
            <a:endParaRPr lang="ko-KR" altLang="en-US" sz="2400" b="1" i="1">
              <a:solidFill>
                <a:schemeClr val="bg1"/>
              </a:solidFill>
              <a:latin typeface="KCC-은영체" panose="02000506020000020004" pitchFamily="2" charset="-127"/>
              <a:ea typeface="KCC-은영체" panose="02000506020000020004" pitchFamily="2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083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5090E-6693-4679-B79B-C63849B88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10287000" cy="1577975"/>
          </a:xfrm>
        </p:spPr>
        <p:txBody>
          <a:bodyPr>
            <a:normAutofit/>
          </a:bodyPr>
          <a:lstStyle/>
          <a:p>
            <a:r>
              <a:rPr lang="ko-KR" altLang="en-US" i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9DCAEE-5708-452C-BBA0-7EA900502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2618" y="2590800"/>
            <a:ext cx="5905598" cy="3581400"/>
          </a:xfrm>
        </p:spPr>
        <p:txBody>
          <a:bodyPr>
            <a:normAutofit/>
          </a:bodyPr>
          <a:lstStyle/>
          <a:p>
            <a:r>
              <a:rPr lang="ko-KR" altLang="en-US" sz="2000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목표</a:t>
            </a:r>
            <a:br>
              <a:rPr lang="en-US" altLang="ko-KR" sz="2000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1600" i="1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무엇을 구현할 것인가</a:t>
            </a:r>
            <a:r>
              <a:rPr lang="en-US" altLang="ko-KR" sz="1600" i="1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?</a:t>
            </a:r>
          </a:p>
          <a:p>
            <a:r>
              <a:rPr lang="ko-KR" altLang="en-US" sz="2000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배경지식</a:t>
            </a:r>
            <a:br>
              <a:rPr lang="en-US" altLang="ko-KR" sz="2000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1600" i="1" err="1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딥러닝이란</a:t>
            </a:r>
            <a:r>
              <a:rPr lang="en-US" altLang="ko-KR" sz="1600" i="1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? </a:t>
            </a:r>
            <a:r>
              <a:rPr lang="en-US" altLang="ko-KR" sz="1600" i="1" err="1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Tensorflow</a:t>
            </a:r>
            <a:r>
              <a:rPr lang="en-US" altLang="ko-KR" sz="1600" i="1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i="1" err="1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js</a:t>
            </a:r>
            <a:r>
              <a:rPr lang="ko-KR" altLang="en-US" sz="1600" i="1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란</a:t>
            </a:r>
            <a:r>
              <a:rPr lang="en-US" altLang="ko-KR" sz="1600" i="1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?</a:t>
            </a:r>
          </a:p>
          <a:p>
            <a:r>
              <a:rPr lang="ko-KR" altLang="en-US" sz="2000" b="1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구현</a:t>
            </a:r>
            <a:br>
              <a:rPr lang="en-US" altLang="ko-KR" sz="2000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1600" i="1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어떻게 구현하였는가</a:t>
            </a:r>
            <a:r>
              <a:rPr lang="en-US" altLang="ko-KR" sz="1600" i="1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?</a:t>
            </a:r>
          </a:p>
          <a:p>
            <a:r>
              <a:rPr lang="ko-KR" altLang="en-US" sz="2000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시현</a:t>
            </a:r>
            <a:br>
              <a:rPr lang="en-US" altLang="ko-KR" sz="2000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1600" i="1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실제 사이트 접속</a:t>
            </a:r>
            <a:endParaRPr lang="en-US" altLang="ko-KR" sz="1600" i="1">
              <a:solidFill>
                <a:schemeClr val="bg1">
                  <a:lumMod val="6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20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20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20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ko-KR" altLang="en-US" sz="20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6913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6B7B06-5C95-4D5D-BB4E-BCC12DD45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i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페이지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257FC-75DD-4B05-9BBE-D10AC69B9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</a:t>
            </a:r>
            <a:r>
              <a:rPr lang="ko-KR" altLang="en-US" b="1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 </a:t>
            </a:r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html 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페이지로 구성</a:t>
            </a:r>
            <a:endParaRPr lang="en-US" altLang="ko-KR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b="1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index.html</a:t>
            </a:r>
          </a:p>
          <a:p>
            <a:pPr lvl="1"/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메인 화면</a:t>
            </a:r>
            <a:endParaRPr lang="en-US" altLang="ko-KR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vl="1"/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주요 기능들은 모두 이곳에 구현</a:t>
            </a:r>
            <a:endParaRPr lang="en-US" altLang="ko-KR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b="1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license.html</a:t>
            </a:r>
          </a:p>
          <a:p>
            <a:pPr lvl="1"/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개발에 사용한 글꼴의 라이선스 표시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D33CCC7-FBFB-4227-A2F6-63FD7F7E5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863" y="1017032"/>
            <a:ext cx="4444989" cy="22633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C5720D-6993-45CF-A410-70F1D4686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863" y="4036402"/>
            <a:ext cx="4475291" cy="22633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A072B5-C02D-4235-A727-831EDD36A838}"/>
              </a:ext>
            </a:extLst>
          </p:cNvPr>
          <p:cNvSpPr txBox="1"/>
          <p:nvPr/>
        </p:nvSpPr>
        <p:spPr>
          <a:xfrm>
            <a:off x="7381875" y="64770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Ink Free" panose="03080402000500000000" pitchFamily="66" charset="0"/>
                <a:ea typeface="Microsoft 고딕Neo" panose="020B0500000101010101" pitchFamily="50" charset="-127"/>
                <a:cs typeface="Microsoft 고딕Neo" panose="020B0500000101010101" pitchFamily="50" charset="-127"/>
              </a:rPr>
              <a:t>index.html</a:t>
            </a:r>
            <a:endParaRPr lang="ko-KR" altLang="en-US">
              <a:latin typeface="Ink Free" panose="03080402000500000000" pitchFamily="66" charset="0"/>
              <a:ea typeface="Microsoft 고딕Neo" panose="020B0500000101010101" pitchFamily="50" charset="-127"/>
              <a:cs typeface="Microsoft 고딕Neo" panose="020B05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1E4726-C9A9-40DC-AEF3-72B6D2FDC186}"/>
              </a:ext>
            </a:extLst>
          </p:cNvPr>
          <p:cNvSpPr txBox="1"/>
          <p:nvPr/>
        </p:nvSpPr>
        <p:spPr>
          <a:xfrm>
            <a:off x="7310541" y="366707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Ink Free" panose="03080402000500000000" pitchFamily="66" charset="0"/>
              </a:rPr>
              <a:t>license.html</a:t>
            </a:r>
            <a:endParaRPr lang="ko-KR" altLang="en-US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202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6B7B06-5C95-4D5D-BB4E-BCC12DD45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i="1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js</a:t>
            </a:r>
            <a:r>
              <a:rPr lang="ko-KR" altLang="en-US" i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코드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257FC-75DD-4B05-9BBE-D10AC69B9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318032"/>
            <a:ext cx="4403002" cy="3854167"/>
          </a:xfrm>
        </p:spPr>
        <p:txBody>
          <a:bodyPr/>
          <a:lstStyle/>
          <a:p>
            <a:r>
              <a:rPr lang="en-US" altLang="ko-KR" b="1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2</a:t>
            </a:r>
            <a:r>
              <a:rPr lang="ko-KR" altLang="en-US" b="1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개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 자바스크립트 파일로 구성</a:t>
            </a:r>
            <a:endParaRPr lang="en-US" altLang="ko-KR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b="1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main.js</a:t>
            </a:r>
          </a:p>
          <a:p>
            <a:pPr lvl="1"/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입력에 반응해서 </a:t>
            </a:r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html/</a:t>
            </a:r>
            <a:r>
              <a:rPr lang="en-US" altLang="ko-KR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css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수정</a:t>
            </a:r>
            <a:endParaRPr lang="en-US" altLang="ko-KR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b="1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ml.js</a:t>
            </a:r>
          </a:p>
          <a:p>
            <a:pPr lvl="1"/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 입력을 </a:t>
            </a:r>
            <a:r>
              <a:rPr lang="ko-KR" altLang="en-US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전처리</a:t>
            </a:r>
            <a:endParaRPr lang="en-US" altLang="ko-KR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vl="1"/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학습된 모델을 호출</a:t>
            </a:r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, 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추론</a:t>
            </a:r>
            <a:endParaRPr lang="en-US" altLang="ko-KR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b="1" err="1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Tensorflow</a:t>
            </a:r>
            <a:r>
              <a:rPr lang="en-US" altLang="ko-KR" b="1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b="1" err="1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js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 경우에는</a:t>
            </a:r>
            <a:b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html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에 </a:t>
            </a:r>
            <a:r>
              <a:rPr lang="ko-KR" altLang="en-US" b="1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스크립트 태그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</a:t>
            </a:r>
            <a:b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추가하는 것으로 호출</a:t>
            </a:r>
            <a:endParaRPr lang="en-US" altLang="ko-KR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vl="1"/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A072B5-C02D-4235-A727-831EDD36A838}"/>
              </a:ext>
            </a:extLst>
          </p:cNvPr>
          <p:cNvSpPr txBox="1"/>
          <p:nvPr/>
        </p:nvSpPr>
        <p:spPr>
          <a:xfrm>
            <a:off x="8073366" y="3691270"/>
            <a:ext cx="1643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Ink Free" panose="03080402000500000000" pitchFamily="66" charset="0"/>
                <a:ea typeface="Microsoft 고딕Neo" panose="020B0500000101010101" pitchFamily="50" charset="-127"/>
                <a:cs typeface="Microsoft 고딕Neo" panose="020B0500000101010101" pitchFamily="50" charset="-127"/>
              </a:rPr>
              <a:t>index.html</a:t>
            </a:r>
            <a:r>
              <a:rPr lang="ko-KR" altLang="en-US" sz="2000">
                <a:latin typeface="KCC-은영체" panose="02000506020000020004" pitchFamily="2" charset="-127"/>
                <a:ea typeface="KCC-은영체" panose="02000506020000020004" pitchFamily="2" charset="-127"/>
                <a:cs typeface="Microsoft 고딕Neo" panose="020B0500000101010101" pitchFamily="50" charset="-127"/>
              </a:rPr>
              <a:t>의 일부</a:t>
            </a:r>
            <a:endParaRPr lang="ko-KR" altLang="en-US" sz="2000">
              <a:latin typeface="Ink Free" panose="03080402000500000000" pitchFamily="66" charset="0"/>
              <a:ea typeface="Microsoft 고딕Neo" panose="020B0500000101010101" pitchFamily="50" charset="-127"/>
              <a:cs typeface="Microsoft 고딕Neo" panose="020B0500000101010101" pitchFamily="50" charset="-127"/>
            </a:endParaRPr>
          </a:p>
        </p:txBody>
      </p:sp>
      <p:pic>
        <p:nvPicPr>
          <p:cNvPr id="4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39E2039A-B02B-4E4B-8CB1-2BED6EAD5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091380"/>
            <a:ext cx="5879833" cy="186466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F3D520-15A9-4CF1-BB58-138BDE636E5F}"/>
              </a:ext>
            </a:extLst>
          </p:cNvPr>
          <p:cNvSpPr/>
          <p:nvPr/>
        </p:nvSpPr>
        <p:spPr>
          <a:xfrm>
            <a:off x="6295082" y="4581054"/>
            <a:ext cx="5613652" cy="389298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791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15">
            <a:extLst>
              <a:ext uri="{FF2B5EF4-FFF2-40B4-BE49-F238E27FC236}">
                <a16:creationId xmlns:a16="http://schemas.microsoft.com/office/drawing/2014/main" id="{23F5135F-115E-423C-BE4A-B56C35DC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Oval 17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32" name="Rectangle 21">
            <a:extLst>
              <a:ext uri="{FF2B5EF4-FFF2-40B4-BE49-F238E27FC236}">
                <a16:creationId xmlns:a16="http://schemas.microsoft.com/office/drawing/2014/main" id="{0D62E216-74AA-4F99-82B7-C38E49015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36B7B06-5C95-4D5D-BB4E-BCC12DD45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45674"/>
            <a:ext cx="10310906" cy="9109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ko-KR" i="1"/>
              <a:t>index.html</a:t>
            </a: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6180BC1E-74B4-4209-8124-70A9325B8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2322" y="1639140"/>
            <a:ext cx="9293323" cy="4739594"/>
          </a:xfrm>
          <a:prstGeom prst="rect">
            <a:avLst/>
          </a:prstGeom>
        </p:spPr>
      </p:pic>
      <p:grpSp>
        <p:nvGrpSpPr>
          <p:cNvPr id="34" name="Group 23">
            <a:extLst>
              <a:ext uri="{FF2B5EF4-FFF2-40B4-BE49-F238E27FC236}">
                <a16:creationId xmlns:a16="http://schemas.microsoft.com/office/drawing/2014/main" id="{7C95EB0F-1AE5-42F7-B7F0-B831CF0E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8E8F657-C3DF-4EC0-A179-6C86B2A61F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8ED442E-BBA1-4900-842D-3A5C23846B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71D8E0BF-7F84-4E82-BADE-A209974625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25">
              <a:extLst>
                <a:ext uri="{FF2B5EF4-FFF2-40B4-BE49-F238E27FC236}">
                  <a16:creationId xmlns:a16="http://schemas.microsoft.com/office/drawing/2014/main" id="{924C8AE5-AC43-4233-89F5-86718C76C0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F6AAE5-585E-4EFE-935C-9B8568C45664}"/>
              </a:ext>
            </a:extLst>
          </p:cNvPr>
          <p:cNvSpPr/>
          <p:nvPr/>
        </p:nvSpPr>
        <p:spPr>
          <a:xfrm>
            <a:off x="5006576" y="1740089"/>
            <a:ext cx="2272419" cy="79488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2B450B-FD49-4170-8246-C0FCDDABC912}"/>
              </a:ext>
            </a:extLst>
          </p:cNvPr>
          <p:cNvSpPr txBox="1"/>
          <p:nvPr/>
        </p:nvSpPr>
        <p:spPr>
          <a:xfrm>
            <a:off x="5839866" y="1166044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>
                <a:latin typeface="KCC-은영체" panose="02000506020000020004" pitchFamily="2" charset="-127"/>
                <a:ea typeface="KCC-은영체" panose="02000506020000020004" pitchFamily="2" charset="-127"/>
              </a:rPr>
              <a:t>&lt;h3&gt; </a:t>
            </a:r>
            <a:r>
              <a:rPr lang="ko-KR" altLang="en-US" i="1">
                <a:latin typeface="KCC-은영체" panose="02000506020000020004" pitchFamily="2" charset="-127"/>
                <a:ea typeface="KCC-은영체" panose="02000506020000020004" pitchFamily="2" charset="-127"/>
              </a:rPr>
              <a:t>태그를 이용</a:t>
            </a:r>
          </a:p>
        </p:txBody>
      </p:sp>
      <p:pic>
        <p:nvPicPr>
          <p:cNvPr id="6" name="그래픽 5" descr="뒤로 윤곽선">
            <a:extLst>
              <a:ext uri="{FF2B5EF4-FFF2-40B4-BE49-F238E27FC236}">
                <a16:creationId xmlns:a16="http://schemas.microsoft.com/office/drawing/2014/main" id="{B3F2EA17-9097-4FCA-93F4-BABDCC788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5422400" y="1154917"/>
            <a:ext cx="467147" cy="467147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75B45021-5797-4498-989E-4F46BA2007F7}"/>
              </a:ext>
            </a:extLst>
          </p:cNvPr>
          <p:cNvSpPr/>
          <p:nvPr/>
        </p:nvSpPr>
        <p:spPr>
          <a:xfrm>
            <a:off x="4286190" y="2915008"/>
            <a:ext cx="3798564" cy="2218307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 descr="오른쪽 화살표 윤곽선">
            <a:extLst>
              <a:ext uri="{FF2B5EF4-FFF2-40B4-BE49-F238E27FC236}">
                <a16:creationId xmlns:a16="http://schemas.microsoft.com/office/drawing/2014/main" id="{CEFDB1BB-1342-4D49-8ADD-FF9A05A722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3748142" y="2915008"/>
            <a:ext cx="378736" cy="37873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323EAE4-BD2C-4D5F-8DC4-4239A8806C72}"/>
              </a:ext>
            </a:extLst>
          </p:cNvPr>
          <p:cNvSpPr txBox="1"/>
          <p:nvPr/>
        </p:nvSpPr>
        <p:spPr>
          <a:xfrm>
            <a:off x="2474810" y="2914800"/>
            <a:ext cx="11544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i="1">
                <a:solidFill>
                  <a:schemeClr val="bg1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추천하는 음악을</a:t>
            </a:r>
            <a:endParaRPr lang="en-US" altLang="ko-KR" i="1">
              <a:solidFill>
                <a:schemeClr val="bg1"/>
              </a:solidFill>
              <a:latin typeface="KCC-은영체" panose="02000506020000020004" pitchFamily="2" charset="-127"/>
              <a:ea typeface="KCC-은영체" panose="02000506020000020004" pitchFamily="2" charset="-127"/>
            </a:endParaRPr>
          </a:p>
          <a:p>
            <a:r>
              <a:rPr lang="ko-KR" altLang="en-US" i="1">
                <a:solidFill>
                  <a:schemeClr val="bg1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표시하는 용도의</a:t>
            </a:r>
            <a:endParaRPr lang="en-US" altLang="ko-KR" i="1">
              <a:solidFill>
                <a:schemeClr val="bg1"/>
              </a:solidFill>
              <a:latin typeface="KCC-은영체" panose="02000506020000020004" pitchFamily="2" charset="-127"/>
              <a:ea typeface="KCC-은영체" panose="02000506020000020004" pitchFamily="2" charset="-127"/>
            </a:endParaRPr>
          </a:p>
          <a:p>
            <a:r>
              <a:rPr lang="ko-KR" altLang="en-US" i="1">
                <a:highlight>
                  <a:srgbClr val="FFFF00"/>
                </a:highlight>
                <a:latin typeface="KCC-은영체" panose="02000506020000020004" pitchFamily="2" charset="-127"/>
                <a:ea typeface="KCC-은영체" panose="02000506020000020004" pitchFamily="2" charset="-127"/>
              </a:rPr>
              <a:t>음악 플레이어</a:t>
            </a:r>
            <a:endParaRPr lang="en-US" altLang="ko-KR" i="1">
              <a:highlight>
                <a:srgbClr val="FFFF00"/>
              </a:highlight>
              <a:latin typeface="KCC-은영체" panose="02000506020000020004" pitchFamily="2" charset="-127"/>
              <a:ea typeface="KCC-은영체" panose="02000506020000020004" pitchFamily="2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9BAE59E-704D-4357-9CFC-921C1F7945F5}"/>
              </a:ext>
            </a:extLst>
          </p:cNvPr>
          <p:cNvSpPr/>
          <p:nvPr/>
        </p:nvSpPr>
        <p:spPr>
          <a:xfrm>
            <a:off x="4125711" y="5366765"/>
            <a:ext cx="4122005" cy="45461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래픽 25" descr="오른쪽 화살표 윤곽선">
            <a:extLst>
              <a:ext uri="{FF2B5EF4-FFF2-40B4-BE49-F238E27FC236}">
                <a16:creationId xmlns:a16="http://schemas.microsoft.com/office/drawing/2014/main" id="{EB3CF24A-D9CC-4B04-A1A2-D79B23B691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3629293" y="5404704"/>
            <a:ext cx="378736" cy="37873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68E80E6-5459-4B17-BB47-153347536073}"/>
              </a:ext>
            </a:extLst>
          </p:cNvPr>
          <p:cNvSpPr txBox="1"/>
          <p:nvPr/>
        </p:nvSpPr>
        <p:spPr>
          <a:xfrm>
            <a:off x="2433998" y="5191700"/>
            <a:ext cx="1167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i="1">
                <a:solidFill>
                  <a:schemeClr val="bg1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추천하는 음악의</a:t>
            </a:r>
            <a:endParaRPr lang="en-US" altLang="ko-KR" i="1">
              <a:solidFill>
                <a:schemeClr val="bg1"/>
              </a:solidFill>
              <a:latin typeface="KCC-은영체" panose="02000506020000020004" pitchFamily="2" charset="-127"/>
              <a:ea typeface="KCC-은영체" panose="02000506020000020004" pitchFamily="2" charset="-127"/>
            </a:endParaRPr>
          </a:p>
          <a:p>
            <a:r>
              <a:rPr lang="ko-KR" altLang="en-US" i="1">
                <a:solidFill>
                  <a:schemeClr val="bg1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제목을 표기</a:t>
            </a:r>
            <a:endParaRPr lang="en-US" altLang="ko-KR" i="1">
              <a:solidFill>
                <a:schemeClr val="bg1"/>
              </a:solidFill>
              <a:latin typeface="KCC-은영체" panose="02000506020000020004" pitchFamily="2" charset="-127"/>
              <a:ea typeface="KCC-은영체" panose="02000506020000020004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CC095A7-F23B-4138-AABE-6924B2654D1C}"/>
              </a:ext>
            </a:extLst>
          </p:cNvPr>
          <p:cNvSpPr/>
          <p:nvPr/>
        </p:nvSpPr>
        <p:spPr>
          <a:xfrm>
            <a:off x="7939385" y="6013738"/>
            <a:ext cx="3015318" cy="45461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래픽 9" descr="시계 반대 방향으로 굽은 사선 화살표 윤곽선">
            <a:extLst>
              <a:ext uri="{FF2B5EF4-FFF2-40B4-BE49-F238E27FC236}">
                <a16:creationId xmlns:a16="http://schemas.microsoft.com/office/drawing/2014/main" id="{C7F15DAB-A6E3-406A-8E77-E25399F960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07558" y="5453478"/>
            <a:ext cx="419020" cy="41902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54CDBAC-9105-441C-8D55-6E2727EC1FE3}"/>
              </a:ext>
            </a:extLst>
          </p:cNvPr>
          <p:cNvSpPr txBox="1"/>
          <p:nvPr/>
        </p:nvSpPr>
        <p:spPr>
          <a:xfrm>
            <a:off x="9054808" y="4967275"/>
            <a:ext cx="14622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i="1">
                <a:solidFill>
                  <a:schemeClr val="bg1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사용자에게서 입력을</a:t>
            </a:r>
            <a:endParaRPr lang="en-US" altLang="ko-KR" i="1">
              <a:solidFill>
                <a:schemeClr val="bg1"/>
              </a:solidFill>
              <a:latin typeface="KCC-은영체" panose="02000506020000020004" pitchFamily="2" charset="-127"/>
              <a:ea typeface="KCC-은영체" panose="02000506020000020004" pitchFamily="2" charset="-127"/>
            </a:endParaRPr>
          </a:p>
          <a:p>
            <a:r>
              <a:rPr lang="ko-KR" altLang="en-US" i="1">
                <a:solidFill>
                  <a:schemeClr val="bg1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받기 위한 </a:t>
            </a:r>
            <a:r>
              <a:rPr lang="ko-KR" altLang="en-US" i="1">
                <a:highlight>
                  <a:srgbClr val="FFFF00"/>
                </a:highlight>
                <a:latin typeface="KCC-은영체" panose="02000506020000020004" pitchFamily="2" charset="-127"/>
                <a:ea typeface="KCC-은영체" panose="02000506020000020004" pitchFamily="2" charset="-127"/>
              </a:rPr>
              <a:t>채팅창</a:t>
            </a:r>
            <a:r>
              <a:rPr lang="ko-KR" altLang="en-US" i="1">
                <a:solidFill>
                  <a:schemeClr val="bg1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을</a:t>
            </a:r>
            <a:endParaRPr lang="en-US" altLang="ko-KR" i="1">
              <a:solidFill>
                <a:schemeClr val="bg1"/>
              </a:solidFill>
              <a:latin typeface="KCC-은영체" panose="02000506020000020004" pitchFamily="2" charset="-127"/>
              <a:ea typeface="KCC-은영체" panose="02000506020000020004" pitchFamily="2" charset="-127"/>
            </a:endParaRPr>
          </a:p>
          <a:p>
            <a:r>
              <a:rPr lang="ko-KR" altLang="en-US" i="1">
                <a:solidFill>
                  <a:schemeClr val="bg1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여닫는 버튼</a:t>
            </a:r>
            <a:endParaRPr lang="en-US" altLang="ko-KR" i="1">
              <a:solidFill>
                <a:schemeClr val="bg1"/>
              </a:solidFill>
              <a:latin typeface="KCC-은영체" panose="02000506020000020004" pitchFamily="2" charset="-127"/>
              <a:ea typeface="KCC-은영체" panose="02000506020000020004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06C898A-6DDB-4E6B-A765-C2E2DEA50F68}"/>
              </a:ext>
            </a:extLst>
          </p:cNvPr>
          <p:cNvSpPr/>
          <p:nvPr/>
        </p:nvSpPr>
        <p:spPr>
          <a:xfrm>
            <a:off x="5889547" y="6054829"/>
            <a:ext cx="529360" cy="323905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래픽 37" descr="오른쪽 화살표 윤곽선">
            <a:extLst>
              <a:ext uri="{FF2B5EF4-FFF2-40B4-BE49-F238E27FC236}">
                <a16:creationId xmlns:a16="http://schemas.microsoft.com/office/drawing/2014/main" id="{7FACE718-396C-468B-A11C-E85D94EE9E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5392988" y="6027413"/>
            <a:ext cx="378736" cy="37873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F46CD6E-453B-4AC2-9B7A-9BA35D660281}"/>
              </a:ext>
            </a:extLst>
          </p:cNvPr>
          <p:cNvSpPr txBox="1"/>
          <p:nvPr/>
        </p:nvSpPr>
        <p:spPr>
          <a:xfrm>
            <a:off x="3074248" y="6018927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i="1">
                <a:solidFill>
                  <a:schemeClr val="bg1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글꼴 라이선스 페이지의 하이퍼링크</a:t>
            </a:r>
            <a:endParaRPr lang="en-US" altLang="ko-KR" i="1">
              <a:solidFill>
                <a:schemeClr val="bg1"/>
              </a:solidFill>
              <a:latin typeface="KCC-은영체" panose="02000506020000020004" pitchFamily="2" charset="-127"/>
              <a:ea typeface="KCC-은영체" panose="0200050602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005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21" grpId="0" animBg="1"/>
      <p:bldP spid="23" grpId="0"/>
      <p:bldP spid="24" grpId="0" animBg="1"/>
      <p:bldP spid="29" grpId="0"/>
      <p:bldP spid="33" grpId="0" animBg="1"/>
      <p:bldP spid="36" grpId="0"/>
      <p:bldP spid="37" grpId="0" animBg="1"/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6B7B06-5C95-4D5D-BB4E-BCC12DD45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45674"/>
            <a:ext cx="10310906" cy="9109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ko-KR" i="1"/>
              <a:t>index.html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A20FCA1-A1B0-47FA-98F9-D333116FC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322" y="1648470"/>
            <a:ext cx="9293323" cy="4739594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6C46D8D1-D1E7-43F6-A18E-4A985A9C559C}"/>
              </a:ext>
            </a:extLst>
          </p:cNvPr>
          <p:cNvSpPr/>
          <p:nvPr/>
        </p:nvSpPr>
        <p:spPr>
          <a:xfrm>
            <a:off x="7939385" y="6013738"/>
            <a:ext cx="3015318" cy="45461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FFB592D-554A-4F02-B43D-DF714BDA8D5D}"/>
              </a:ext>
            </a:extLst>
          </p:cNvPr>
          <p:cNvSpPr txBox="1"/>
          <p:nvPr/>
        </p:nvSpPr>
        <p:spPr>
          <a:xfrm>
            <a:off x="8496944" y="4944857"/>
            <a:ext cx="34515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i="1">
                <a:latin typeface="KCC-은영체" panose="02000506020000020004" pitchFamily="2" charset="-127"/>
                <a:ea typeface="KCC-은영체" panose="02000506020000020004" pitchFamily="2" charset="-127"/>
              </a:rPr>
              <a:t>사용자 </a:t>
            </a:r>
            <a:r>
              <a:rPr lang="ko-KR" altLang="en-US" i="1">
                <a:highlight>
                  <a:srgbClr val="FFFF00"/>
                </a:highlight>
                <a:latin typeface="KCC-은영체" panose="02000506020000020004" pitchFamily="2" charset="-127"/>
                <a:ea typeface="KCC-은영체" panose="02000506020000020004" pitchFamily="2" charset="-127"/>
              </a:rPr>
              <a:t>입력</a:t>
            </a:r>
            <a:r>
              <a:rPr lang="ko-KR" altLang="en-US" i="1">
                <a:latin typeface="KCC-은영체" panose="02000506020000020004" pitchFamily="2" charset="-127"/>
                <a:ea typeface="KCC-은영체" panose="02000506020000020004" pitchFamily="2" charset="-127"/>
              </a:rPr>
              <a:t>을 위한 부분</a:t>
            </a:r>
            <a:endParaRPr lang="en-US" altLang="ko-KR" i="1">
              <a:latin typeface="KCC-은영체" panose="02000506020000020004" pitchFamily="2" charset="-127"/>
              <a:ea typeface="KCC-은영체" panose="02000506020000020004" pitchFamily="2" charset="-127"/>
            </a:endParaRPr>
          </a:p>
          <a:p>
            <a:r>
              <a:rPr lang="en-US" altLang="ko-KR" i="1">
                <a:latin typeface="KCC-은영체" panose="02000506020000020004" pitchFamily="2" charset="-127"/>
                <a:ea typeface="KCC-은영체" panose="02000506020000020004" pitchFamily="2" charset="-127"/>
              </a:rPr>
              <a:t>Event listener</a:t>
            </a:r>
            <a:r>
              <a:rPr lang="ko-KR" altLang="en-US" i="1">
                <a:latin typeface="KCC-은영체" panose="02000506020000020004" pitchFamily="2" charset="-127"/>
                <a:ea typeface="KCC-은영체" panose="02000506020000020004" pitchFamily="2" charset="-127"/>
              </a:rPr>
              <a:t>를 사용하여 전송 버튼 뿐만 아니라</a:t>
            </a:r>
            <a:endParaRPr lang="en-US" altLang="ko-KR" i="1">
              <a:latin typeface="KCC-은영체" panose="02000506020000020004" pitchFamily="2" charset="-127"/>
              <a:ea typeface="KCC-은영체" panose="02000506020000020004" pitchFamily="2" charset="-127"/>
            </a:endParaRPr>
          </a:p>
          <a:p>
            <a:r>
              <a:rPr lang="ko-KR" altLang="en-US" i="1" err="1">
                <a:highlight>
                  <a:srgbClr val="FFFF00"/>
                </a:highlight>
                <a:latin typeface="KCC-은영체" panose="02000506020000020004" pitchFamily="2" charset="-127"/>
                <a:ea typeface="KCC-은영체" panose="02000506020000020004" pitchFamily="2" charset="-127"/>
              </a:rPr>
              <a:t>엔터</a:t>
            </a:r>
            <a:r>
              <a:rPr lang="ko-KR" altLang="en-US" i="1" err="1">
                <a:latin typeface="KCC-은영체" panose="02000506020000020004" pitchFamily="2" charset="-127"/>
                <a:ea typeface="KCC-은영체" panose="02000506020000020004" pitchFamily="2" charset="-127"/>
              </a:rPr>
              <a:t>가</a:t>
            </a:r>
            <a:r>
              <a:rPr lang="ko-KR" altLang="en-US" i="1">
                <a:latin typeface="KCC-은영체" panose="02000506020000020004" pitchFamily="2" charset="-127"/>
                <a:ea typeface="KCC-은영체" panose="02000506020000020004" pitchFamily="2" charset="-127"/>
              </a:rPr>
              <a:t> 들어왔을 때도 메시지를 전송할 수 있도록 구현</a:t>
            </a:r>
            <a:endParaRPr lang="en-US" altLang="ko-KR" i="1">
              <a:latin typeface="KCC-은영체" panose="02000506020000020004" pitchFamily="2" charset="-127"/>
              <a:ea typeface="KCC-은영체" panose="02000506020000020004" pitchFamily="2" charset="-127"/>
            </a:endParaRPr>
          </a:p>
          <a:p>
            <a:endParaRPr lang="ko-KR" altLang="en-US" i="1">
              <a:latin typeface="KCC-은영체" panose="02000506020000020004" pitchFamily="2" charset="-127"/>
              <a:ea typeface="KCC-은영체" panose="02000506020000020004" pitchFamily="2" charset="-127"/>
            </a:endParaRPr>
          </a:p>
        </p:txBody>
      </p:sp>
      <p:pic>
        <p:nvPicPr>
          <p:cNvPr id="39" name="그래픽 38" descr="뒤로 윤곽선">
            <a:extLst>
              <a:ext uri="{FF2B5EF4-FFF2-40B4-BE49-F238E27FC236}">
                <a16:creationId xmlns:a16="http://schemas.microsoft.com/office/drawing/2014/main" id="{E72CB10A-DD0F-4F74-B336-0B0B4BB02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8126592" y="5509816"/>
            <a:ext cx="370352" cy="37035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1667B11-F422-4454-9640-C2BDC7111157}"/>
              </a:ext>
            </a:extLst>
          </p:cNvPr>
          <p:cNvSpPr txBox="1"/>
          <p:nvPr/>
        </p:nvSpPr>
        <p:spPr>
          <a:xfrm>
            <a:off x="8473796" y="3371936"/>
            <a:ext cx="1820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>
                <a:latin typeface="KCC-은영체" panose="02000506020000020004" pitchFamily="2" charset="-127"/>
                <a:ea typeface="KCC-은영체" panose="02000506020000020004" pitchFamily="2" charset="-127"/>
              </a:rPr>
              <a:t>사용자와 시스템의 메시지를 표시하는 부분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9BDD6BC-AA60-4621-B252-A8E62A2C3817}"/>
              </a:ext>
            </a:extLst>
          </p:cNvPr>
          <p:cNvSpPr/>
          <p:nvPr/>
        </p:nvSpPr>
        <p:spPr>
          <a:xfrm>
            <a:off x="7981388" y="1568182"/>
            <a:ext cx="2909931" cy="370352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F5578E-0E2D-4E65-9610-FEFD39C5072F}"/>
              </a:ext>
            </a:extLst>
          </p:cNvPr>
          <p:cNvSpPr txBox="1"/>
          <p:nvPr/>
        </p:nvSpPr>
        <p:spPr>
          <a:xfrm>
            <a:off x="8663919" y="1171993"/>
            <a:ext cx="1946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>
                <a:latin typeface="KCC-은영체" panose="02000506020000020004" pitchFamily="2" charset="-127"/>
                <a:ea typeface="KCC-은영체" panose="02000506020000020004" pitchFamily="2" charset="-127"/>
              </a:rPr>
              <a:t>채팅창을 열고 닫는 버튼</a:t>
            </a:r>
          </a:p>
        </p:txBody>
      </p:sp>
      <p:pic>
        <p:nvPicPr>
          <p:cNvPr id="45" name="그래픽 44" descr="뒤로 윤곽선">
            <a:extLst>
              <a:ext uri="{FF2B5EF4-FFF2-40B4-BE49-F238E27FC236}">
                <a16:creationId xmlns:a16="http://schemas.microsoft.com/office/drawing/2014/main" id="{DFF48B6A-B67C-453E-BAFE-A0FFDE037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8316715" y="1187430"/>
            <a:ext cx="370352" cy="3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92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  <p:bldP spid="42" grpId="0"/>
      <p:bldP spid="43" grpId="0" animBg="1"/>
      <p:bldP spid="4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6B7B06-5C95-4D5D-BB4E-BCC12DD45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45674"/>
            <a:ext cx="10310906" cy="9109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ko-KR" i="1"/>
              <a:t>index.html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F1F34A-2E39-476C-BAEA-319013412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322" y="1648470"/>
            <a:ext cx="9293323" cy="474677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2C2CABA-D49E-4FA0-8BAE-DB3D86B27E98}"/>
              </a:ext>
            </a:extLst>
          </p:cNvPr>
          <p:cNvSpPr/>
          <p:nvPr/>
        </p:nvSpPr>
        <p:spPr>
          <a:xfrm>
            <a:off x="8111905" y="3558012"/>
            <a:ext cx="2557773" cy="615636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DD710-65DB-431B-AE12-C5C3E3A1194F}"/>
              </a:ext>
            </a:extLst>
          </p:cNvPr>
          <p:cNvSpPr txBox="1"/>
          <p:nvPr/>
        </p:nvSpPr>
        <p:spPr>
          <a:xfrm>
            <a:off x="8263634" y="4768669"/>
            <a:ext cx="2254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err="1">
                <a:latin typeface="KCC-은영체" panose="02000506020000020004" pitchFamily="2" charset="-127"/>
                <a:ea typeface="KCC-은영체" panose="02000506020000020004" pitchFamily="2" charset="-127"/>
              </a:rPr>
              <a:t>딥러닝으로</a:t>
            </a:r>
            <a:r>
              <a:rPr lang="ko-KR" altLang="en-US" i="1">
                <a:latin typeface="KCC-은영체" panose="02000506020000020004" pitchFamily="2" charset="-127"/>
                <a:ea typeface="KCC-은영체" panose="02000506020000020004" pitchFamily="2" charset="-127"/>
              </a:rPr>
              <a:t> 입력의 감정을 분석하고 감정에 따라 알맞은 응답 출력</a:t>
            </a:r>
          </a:p>
        </p:txBody>
      </p:sp>
      <p:pic>
        <p:nvPicPr>
          <p:cNvPr id="14" name="그래픽 13" descr="시계 반대 방향으로 굽은 사선 화살표 윤곽선">
            <a:extLst>
              <a:ext uri="{FF2B5EF4-FFF2-40B4-BE49-F238E27FC236}">
                <a16:creationId xmlns:a16="http://schemas.microsoft.com/office/drawing/2014/main" id="{FB0002D2-8BA2-492B-8E00-2EB15CFB0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10171356" y="4261648"/>
            <a:ext cx="419020" cy="41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58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6B7B06-5C95-4D5D-BB4E-BCC12DD45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45674"/>
            <a:ext cx="10310906" cy="9109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ko-KR" i="1"/>
              <a:t>index.html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30978C-CC52-4FEC-8301-B02BC6EA8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322" y="1665552"/>
            <a:ext cx="9293323" cy="471769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C0E2044-D53A-44E2-BAC3-9542223C694F}"/>
              </a:ext>
            </a:extLst>
          </p:cNvPr>
          <p:cNvSpPr/>
          <p:nvPr/>
        </p:nvSpPr>
        <p:spPr>
          <a:xfrm>
            <a:off x="9171161" y="3041964"/>
            <a:ext cx="1498518" cy="298765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7F06A8C-A890-44D1-BA80-6538C4F08B5A}"/>
              </a:ext>
            </a:extLst>
          </p:cNvPr>
          <p:cNvSpPr/>
          <p:nvPr/>
        </p:nvSpPr>
        <p:spPr>
          <a:xfrm>
            <a:off x="9415604" y="3965551"/>
            <a:ext cx="1254074" cy="298765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15F0A16-FF9E-4A9B-86C0-770F4F036011}"/>
              </a:ext>
            </a:extLst>
          </p:cNvPr>
          <p:cNvSpPr/>
          <p:nvPr/>
        </p:nvSpPr>
        <p:spPr>
          <a:xfrm>
            <a:off x="9587620" y="4875634"/>
            <a:ext cx="1082058" cy="298765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065DBD-5AB9-4927-8A1F-89584A9A3C95}"/>
              </a:ext>
            </a:extLst>
          </p:cNvPr>
          <p:cNvSpPr txBox="1"/>
          <p:nvPr/>
        </p:nvSpPr>
        <p:spPr>
          <a:xfrm>
            <a:off x="10815645" y="3376269"/>
            <a:ext cx="12540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>
                <a:latin typeface="KCC-은영체" panose="02000506020000020004" pitchFamily="2" charset="-127"/>
                <a:ea typeface="KCC-은영체" panose="02000506020000020004" pitchFamily="2" charset="-127"/>
              </a:rPr>
              <a:t>감성 분석의 결과를 모두 </a:t>
            </a:r>
            <a:r>
              <a:rPr lang="ko-KR" altLang="en-US" i="1">
                <a:highlight>
                  <a:srgbClr val="FFFF00"/>
                </a:highlight>
                <a:latin typeface="KCC-은영체" panose="02000506020000020004" pitchFamily="2" charset="-127"/>
                <a:ea typeface="KCC-은영체" panose="02000506020000020004" pitchFamily="2" charset="-127"/>
              </a:rPr>
              <a:t>합산</a:t>
            </a:r>
            <a:r>
              <a:rPr lang="ko-KR" altLang="en-US" i="1">
                <a:latin typeface="KCC-은영체" panose="02000506020000020004" pitchFamily="2" charset="-127"/>
                <a:ea typeface="KCC-은영체" panose="02000506020000020004" pitchFamily="2" charset="-127"/>
              </a:rPr>
              <a:t>하여 </a:t>
            </a:r>
            <a:r>
              <a:rPr lang="ko-KR" altLang="en-US" i="1">
                <a:highlight>
                  <a:srgbClr val="FFFF00"/>
                </a:highlight>
                <a:latin typeface="KCC-은영체" panose="02000506020000020004" pitchFamily="2" charset="-127"/>
                <a:ea typeface="KCC-은영체" panose="02000506020000020004" pitchFamily="2" charset="-127"/>
              </a:rPr>
              <a:t>가장 강한 감정</a:t>
            </a:r>
            <a:r>
              <a:rPr lang="ko-KR" altLang="en-US" i="1">
                <a:latin typeface="KCC-은영체" panose="02000506020000020004" pitchFamily="2" charset="-127"/>
                <a:ea typeface="KCC-은영체" panose="02000506020000020004" pitchFamily="2" charset="-127"/>
              </a:rPr>
              <a:t>을 결정하여 어울리는 노래 추천</a:t>
            </a:r>
            <a:endParaRPr lang="en-US" altLang="ko-KR" i="1">
              <a:latin typeface="KCC-은영체" panose="02000506020000020004" pitchFamily="2" charset="-127"/>
              <a:ea typeface="KCC-은영체" panose="02000506020000020004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7E8CF62-FB57-4ABA-BC67-2C3226888A51}"/>
              </a:ext>
            </a:extLst>
          </p:cNvPr>
          <p:cNvSpPr/>
          <p:nvPr/>
        </p:nvSpPr>
        <p:spPr>
          <a:xfrm>
            <a:off x="8164717" y="5489760"/>
            <a:ext cx="1975164" cy="53079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CD1ACA-7D96-4F2B-A1F5-028B7878C6A1}"/>
              </a:ext>
            </a:extLst>
          </p:cNvPr>
          <p:cNvSpPr txBox="1"/>
          <p:nvPr/>
        </p:nvSpPr>
        <p:spPr>
          <a:xfrm>
            <a:off x="1760670" y="1871780"/>
            <a:ext cx="3146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>
                <a:solidFill>
                  <a:schemeClr val="bg1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추천할 노래가 결정되면</a:t>
            </a:r>
            <a:r>
              <a:rPr lang="en-US" altLang="ko-KR" i="1">
                <a:solidFill>
                  <a:schemeClr val="bg1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,</a:t>
            </a:r>
          </a:p>
          <a:p>
            <a:r>
              <a:rPr lang="ko-KR" altLang="en-US" i="1">
                <a:solidFill>
                  <a:schemeClr val="bg1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결과에 따라 지정된 색상으로 </a:t>
            </a:r>
            <a:r>
              <a:rPr lang="ko-KR" altLang="en-US" i="1">
                <a:highlight>
                  <a:srgbClr val="FFFF00"/>
                </a:highlight>
                <a:latin typeface="KCC-은영체" panose="02000506020000020004" pitchFamily="2" charset="-127"/>
                <a:ea typeface="KCC-은영체" panose="02000506020000020004" pitchFamily="2" charset="-127"/>
              </a:rPr>
              <a:t>배경</a:t>
            </a:r>
            <a:r>
              <a:rPr lang="ko-KR" altLang="en-US" i="1">
                <a:latin typeface="KCC-은영체" panose="02000506020000020004" pitchFamily="2" charset="-127"/>
                <a:ea typeface="KCC-은영체" panose="02000506020000020004" pitchFamily="2" charset="-127"/>
              </a:rPr>
              <a:t> </a:t>
            </a:r>
            <a:r>
              <a:rPr lang="ko-KR" altLang="en-US" i="1">
                <a:solidFill>
                  <a:schemeClr val="bg1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변경</a:t>
            </a:r>
            <a:endParaRPr lang="en-US" altLang="ko-KR" i="1">
              <a:solidFill>
                <a:schemeClr val="bg1"/>
              </a:solidFill>
              <a:latin typeface="KCC-은영체" panose="02000506020000020004" pitchFamily="2" charset="-127"/>
              <a:ea typeface="KCC-은영체" panose="02000506020000020004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41CEDC1-B2DE-421C-BF08-516CE801A986}"/>
              </a:ext>
            </a:extLst>
          </p:cNvPr>
          <p:cNvSpPr/>
          <p:nvPr/>
        </p:nvSpPr>
        <p:spPr>
          <a:xfrm>
            <a:off x="4359160" y="2969509"/>
            <a:ext cx="3625996" cy="2091378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D1AC16-43A8-403A-B704-93C9F87FC62A}"/>
              </a:ext>
            </a:extLst>
          </p:cNvPr>
          <p:cNvSpPr txBox="1"/>
          <p:nvPr/>
        </p:nvSpPr>
        <p:spPr>
          <a:xfrm>
            <a:off x="2629947" y="3617985"/>
            <a:ext cx="1254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>
                <a:solidFill>
                  <a:schemeClr val="bg1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추천하는 노래의</a:t>
            </a:r>
            <a:endParaRPr lang="en-US" altLang="ko-KR" i="1">
              <a:solidFill>
                <a:schemeClr val="bg1"/>
              </a:solidFill>
              <a:latin typeface="KCC-은영체" panose="02000506020000020004" pitchFamily="2" charset="-127"/>
              <a:ea typeface="KCC-은영체" panose="02000506020000020004" pitchFamily="2" charset="-127"/>
            </a:endParaRPr>
          </a:p>
          <a:p>
            <a:r>
              <a:rPr lang="ko-KR" altLang="en-US" i="1">
                <a:highlight>
                  <a:srgbClr val="FFFF00"/>
                </a:highlight>
                <a:latin typeface="KCC-은영체" panose="02000506020000020004" pitchFamily="2" charset="-127"/>
                <a:ea typeface="KCC-은영체" panose="02000506020000020004" pitchFamily="2" charset="-127"/>
              </a:rPr>
              <a:t>영상</a:t>
            </a:r>
            <a:r>
              <a:rPr lang="ko-KR" altLang="en-US" i="1">
                <a:solidFill>
                  <a:schemeClr val="bg1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으로 변경</a:t>
            </a:r>
            <a:endParaRPr lang="en-US" altLang="ko-KR" i="1">
              <a:solidFill>
                <a:schemeClr val="bg1"/>
              </a:solidFill>
              <a:latin typeface="KCC-은영체" panose="02000506020000020004" pitchFamily="2" charset="-127"/>
              <a:ea typeface="KCC-은영체" panose="02000506020000020004" pitchFamily="2" charset="-127"/>
            </a:endParaRPr>
          </a:p>
        </p:txBody>
      </p:sp>
      <p:pic>
        <p:nvPicPr>
          <p:cNvPr id="21" name="그래픽 20" descr="시계 반대 방향으로 굽은 사선 화살표 윤곽선">
            <a:extLst>
              <a:ext uri="{FF2B5EF4-FFF2-40B4-BE49-F238E27FC236}">
                <a16:creationId xmlns:a16="http://schemas.microsoft.com/office/drawing/2014/main" id="{C4BE383F-24F2-436A-B1C5-A9B5F51AC3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83689" flipV="1">
            <a:off x="2913066" y="5856308"/>
            <a:ext cx="419020" cy="41902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E009CCF-3396-4E3F-8552-FFCD27D93A8E}"/>
              </a:ext>
            </a:extLst>
          </p:cNvPr>
          <p:cNvSpPr/>
          <p:nvPr/>
        </p:nvSpPr>
        <p:spPr>
          <a:xfrm>
            <a:off x="3160413" y="5364190"/>
            <a:ext cx="4888117" cy="466242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5A9947-C28F-47AD-AD99-334908413482}"/>
              </a:ext>
            </a:extLst>
          </p:cNvPr>
          <p:cNvSpPr txBox="1"/>
          <p:nvPr/>
        </p:nvSpPr>
        <p:spPr>
          <a:xfrm>
            <a:off x="1760670" y="5755157"/>
            <a:ext cx="1254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>
                <a:solidFill>
                  <a:schemeClr val="bg1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추천하는 노래의</a:t>
            </a:r>
            <a:endParaRPr lang="en-US" altLang="ko-KR" i="1">
              <a:solidFill>
                <a:schemeClr val="bg1"/>
              </a:solidFill>
              <a:latin typeface="KCC-은영체" panose="02000506020000020004" pitchFamily="2" charset="-127"/>
              <a:ea typeface="KCC-은영체" panose="02000506020000020004" pitchFamily="2" charset="-127"/>
            </a:endParaRPr>
          </a:p>
          <a:p>
            <a:r>
              <a:rPr lang="ko-KR" altLang="en-US" i="1">
                <a:highlight>
                  <a:srgbClr val="FFFF00"/>
                </a:highlight>
                <a:latin typeface="KCC-은영체" panose="02000506020000020004" pitchFamily="2" charset="-127"/>
                <a:ea typeface="KCC-은영체" panose="02000506020000020004" pitchFamily="2" charset="-127"/>
              </a:rPr>
              <a:t>제목</a:t>
            </a:r>
            <a:r>
              <a:rPr lang="ko-KR" altLang="en-US" i="1">
                <a:solidFill>
                  <a:schemeClr val="bg1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으로 변경</a:t>
            </a:r>
            <a:endParaRPr lang="en-US" altLang="ko-KR" i="1">
              <a:solidFill>
                <a:schemeClr val="bg1"/>
              </a:solidFill>
              <a:latin typeface="KCC-은영체" panose="02000506020000020004" pitchFamily="2" charset="-127"/>
              <a:ea typeface="KCC-은영체" panose="02000506020000020004" pitchFamily="2" charset="-127"/>
            </a:endParaRPr>
          </a:p>
        </p:txBody>
      </p:sp>
      <p:pic>
        <p:nvPicPr>
          <p:cNvPr id="24" name="그래픽 23" descr="오른쪽 화살표 윤곽선">
            <a:extLst>
              <a:ext uri="{FF2B5EF4-FFF2-40B4-BE49-F238E27FC236}">
                <a16:creationId xmlns:a16="http://schemas.microsoft.com/office/drawing/2014/main" id="{71CA52CE-8D3A-4EC7-9802-89DB5202D6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3840621" y="3705332"/>
            <a:ext cx="378736" cy="37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0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5" grpId="0"/>
      <p:bldP spid="17" grpId="0" animBg="1"/>
      <p:bldP spid="18" grpId="0"/>
      <p:bldP spid="19" grpId="0" animBg="1"/>
      <p:bldP spid="20" grpId="0"/>
      <p:bldP spid="22" grpId="0" animBg="1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6B7B06-5C95-4D5D-BB4E-BCC12DD45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45674"/>
            <a:ext cx="10310906" cy="91098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ko-KR" i="1"/>
              <a:t>license.html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A9AB24-5BC6-4250-8DC5-68D98BA3E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322" y="1648469"/>
            <a:ext cx="9293323" cy="474677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6F2AF59-7A67-42A3-BBE3-41C8C6E38B80}"/>
              </a:ext>
            </a:extLst>
          </p:cNvPr>
          <p:cNvSpPr/>
          <p:nvPr/>
        </p:nvSpPr>
        <p:spPr>
          <a:xfrm>
            <a:off x="4153887" y="2316366"/>
            <a:ext cx="3973076" cy="66943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B74BF2-70B7-49AD-9620-3989C200831A}"/>
              </a:ext>
            </a:extLst>
          </p:cNvPr>
          <p:cNvSpPr txBox="1"/>
          <p:nvPr/>
        </p:nvSpPr>
        <p:spPr>
          <a:xfrm>
            <a:off x="4770449" y="1797752"/>
            <a:ext cx="397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>
                <a:solidFill>
                  <a:schemeClr val="bg1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# MOOD</a:t>
            </a:r>
            <a:r>
              <a:rPr lang="ko-KR" altLang="en-US" i="1">
                <a:solidFill>
                  <a:schemeClr val="bg1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와 동일한 </a:t>
            </a:r>
            <a:r>
              <a:rPr lang="en-US" altLang="ko-KR" i="1">
                <a:solidFill>
                  <a:schemeClr val="bg1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class</a:t>
            </a:r>
            <a:r>
              <a:rPr lang="ko-KR" altLang="en-US" i="1">
                <a:solidFill>
                  <a:schemeClr val="bg1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로 동일한 </a:t>
            </a:r>
            <a:r>
              <a:rPr lang="en-US" altLang="ko-KR" i="1" err="1">
                <a:solidFill>
                  <a:schemeClr val="bg1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css</a:t>
            </a:r>
            <a:r>
              <a:rPr lang="en-US" altLang="ko-KR" i="1">
                <a:solidFill>
                  <a:schemeClr val="bg1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 </a:t>
            </a:r>
            <a:r>
              <a:rPr lang="ko-KR" altLang="en-US" i="1">
                <a:solidFill>
                  <a:schemeClr val="bg1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양식 적용</a:t>
            </a:r>
          </a:p>
        </p:txBody>
      </p:sp>
      <p:pic>
        <p:nvPicPr>
          <p:cNvPr id="10" name="그래픽 9" descr="시계 반대 방향으로 굽은 사선 화살표 윤곽선">
            <a:extLst>
              <a:ext uri="{FF2B5EF4-FFF2-40B4-BE49-F238E27FC236}">
                <a16:creationId xmlns:a16="http://schemas.microsoft.com/office/drawing/2014/main" id="{4FE0DE73-9798-41A2-A9EA-10A168F05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83689" flipH="1">
            <a:off x="4407936" y="1882090"/>
            <a:ext cx="419020" cy="4190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2B0DBF2-B88D-4A87-A48F-D942C3AD2624}"/>
              </a:ext>
            </a:extLst>
          </p:cNvPr>
          <p:cNvSpPr txBox="1"/>
          <p:nvPr/>
        </p:nvSpPr>
        <p:spPr>
          <a:xfrm>
            <a:off x="4109462" y="5847864"/>
            <a:ext cx="397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i="1">
                <a:solidFill>
                  <a:schemeClr val="bg1"/>
                </a:solidFill>
                <a:latin typeface="KCC-은영체" panose="02000506020000020004" pitchFamily="2" charset="-127"/>
                <a:ea typeface="KCC-은영체" panose="02000506020000020004" pitchFamily="2" charset="-127"/>
              </a:rPr>
              <a:t>각각의 글꼴을 각각의 라이선스 표기에 사용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83CB6EB-0DC0-4DF3-9E46-DED7F8B612F4}"/>
              </a:ext>
            </a:extLst>
          </p:cNvPr>
          <p:cNvSpPr/>
          <p:nvPr/>
        </p:nvSpPr>
        <p:spPr>
          <a:xfrm>
            <a:off x="2922452" y="3490255"/>
            <a:ext cx="6692328" cy="2222482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래픽 16" descr="시계 반대 방향으로 굽은 사선 화살표 윤곽선">
            <a:extLst>
              <a:ext uri="{FF2B5EF4-FFF2-40B4-BE49-F238E27FC236}">
                <a16:creationId xmlns:a16="http://schemas.microsoft.com/office/drawing/2014/main" id="{48FDA9AE-F863-41B6-A0FE-5B5892830C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957764" flipH="1" flipV="1">
            <a:off x="4273875" y="5756178"/>
            <a:ext cx="419020" cy="41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58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5" grpId="0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5090E-6693-4679-B79B-C63849B88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10287000" cy="1577975"/>
          </a:xfrm>
        </p:spPr>
        <p:txBody>
          <a:bodyPr>
            <a:normAutofit/>
          </a:bodyPr>
          <a:lstStyle/>
          <a:p>
            <a:r>
              <a:rPr lang="ko-KR" altLang="en-US" i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9DCAEE-5708-452C-BBA0-7EA900502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2618" y="2590800"/>
            <a:ext cx="5905598" cy="3581400"/>
          </a:xfrm>
        </p:spPr>
        <p:txBody>
          <a:bodyPr>
            <a:normAutofit/>
          </a:bodyPr>
          <a:lstStyle/>
          <a:p>
            <a:r>
              <a:rPr lang="ko-KR" altLang="en-US" sz="2000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목표</a:t>
            </a:r>
            <a:br>
              <a:rPr lang="en-US" altLang="ko-KR" sz="2000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1600" i="1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무엇을 구현할 것인가</a:t>
            </a:r>
            <a:r>
              <a:rPr lang="en-US" altLang="ko-KR" sz="1600" i="1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?</a:t>
            </a:r>
          </a:p>
          <a:p>
            <a:r>
              <a:rPr lang="ko-KR" altLang="en-US" sz="2000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배경지식</a:t>
            </a:r>
            <a:br>
              <a:rPr lang="en-US" altLang="ko-KR" sz="2000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1600" i="1" err="1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딥러닝이란</a:t>
            </a:r>
            <a:r>
              <a:rPr lang="en-US" altLang="ko-KR" sz="1600" i="1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? </a:t>
            </a:r>
            <a:r>
              <a:rPr lang="en-US" altLang="ko-KR" sz="1600" i="1" err="1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Tensorflow</a:t>
            </a:r>
            <a:r>
              <a:rPr lang="en-US" altLang="ko-KR" sz="1600" i="1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i="1" err="1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js</a:t>
            </a:r>
            <a:r>
              <a:rPr lang="ko-KR" altLang="en-US" sz="1600" i="1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란</a:t>
            </a:r>
            <a:r>
              <a:rPr lang="en-US" altLang="ko-KR" sz="1600" i="1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?</a:t>
            </a:r>
          </a:p>
          <a:p>
            <a:r>
              <a:rPr lang="ko-KR" altLang="en-US" sz="2000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구현</a:t>
            </a:r>
            <a:br>
              <a:rPr lang="en-US" altLang="ko-KR" sz="2000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1600" i="1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어떻게 구현하였는가</a:t>
            </a:r>
            <a:r>
              <a:rPr lang="en-US" altLang="ko-KR" sz="1600" i="1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?</a:t>
            </a:r>
          </a:p>
          <a:p>
            <a:r>
              <a:rPr lang="ko-KR" altLang="en-US" sz="2000" b="1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시현</a:t>
            </a:r>
            <a:br>
              <a:rPr lang="en-US" altLang="ko-KR" sz="2000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1600" i="1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실제 사이트 접속</a:t>
            </a:r>
            <a:endParaRPr lang="en-US" altLang="ko-KR" sz="1600" i="1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20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20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20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ko-KR" altLang="en-US" sz="20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1348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4">
            <a:extLst>
              <a:ext uri="{FF2B5EF4-FFF2-40B4-BE49-F238E27FC236}">
                <a16:creationId xmlns:a16="http://schemas.microsoft.com/office/drawing/2014/main" id="{46AD51EB-971C-4722-9A98-42EB5ABCA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36B7B06-5C95-4D5D-BB4E-BCC12DD45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476" y="685800"/>
            <a:ext cx="3909020" cy="19117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i="1"/>
              <a:t>시현</a:t>
            </a:r>
            <a:endParaRPr lang="en-US" altLang="ko-KR" i="1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5EFBAB2-9005-478E-8FE9-779A11E6FCF0}"/>
              </a:ext>
            </a:extLst>
          </p:cNvPr>
          <p:cNvSpPr txBox="1"/>
          <p:nvPr/>
        </p:nvSpPr>
        <p:spPr>
          <a:xfrm>
            <a:off x="1221477" y="2961280"/>
            <a:ext cx="3909020" cy="3215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latinLnBrk="0">
              <a:lnSpc>
                <a:spcPct val="120000"/>
              </a:lnSpc>
              <a:spcAft>
                <a:spcPts val="600"/>
              </a:spcAft>
            </a:pPr>
            <a:r>
              <a:rPr lang="en-US" altLang="ko-KR">
                <a:hlinkClick r:id="rId2"/>
              </a:rPr>
              <a:t>https://music-for-your-mood.github.io</a:t>
            </a:r>
            <a:endParaRPr lang="en-US" altLang="ko-KR" i="1"/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6180BC1E-74B4-4209-8124-70A9325B8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24729" y="1903724"/>
            <a:ext cx="5981472" cy="3050550"/>
          </a:xfrm>
          <a:prstGeom prst="rect">
            <a:avLst/>
          </a:prstGeom>
        </p:spPr>
      </p:pic>
      <p:grpSp>
        <p:nvGrpSpPr>
          <p:cNvPr id="43" name="Group 46">
            <a:extLst>
              <a:ext uri="{FF2B5EF4-FFF2-40B4-BE49-F238E27FC236}">
                <a16:creationId xmlns:a16="http://schemas.microsoft.com/office/drawing/2014/main" id="{A067C78B-85E8-4F6D-8955-09EB55C84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BB1DE1F-BC13-4674-9A74-6777A4E762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917D1C5A-B237-41CC-AA7E-C10F94DB03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D0D033FD-B77C-4E68-803F-CCEAABD96E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Oval 48">
              <a:extLst>
                <a:ext uri="{FF2B5EF4-FFF2-40B4-BE49-F238E27FC236}">
                  <a16:creationId xmlns:a16="http://schemas.microsoft.com/office/drawing/2014/main" id="{7FA2F8D1-81EE-405E-8A4A-04A30DCE4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0136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D5090E-6693-4679-B79B-C63849B88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10287000" cy="1577975"/>
          </a:xfrm>
        </p:spPr>
        <p:txBody>
          <a:bodyPr>
            <a:normAutofit/>
          </a:bodyPr>
          <a:lstStyle/>
          <a:p>
            <a:r>
              <a:rPr lang="ko-KR" altLang="en-US" i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9DCAEE-5708-452C-BBA0-7EA900502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2618" y="2590800"/>
            <a:ext cx="5905598" cy="3581400"/>
          </a:xfrm>
        </p:spPr>
        <p:txBody>
          <a:bodyPr>
            <a:normAutofit/>
          </a:bodyPr>
          <a:lstStyle/>
          <a:p>
            <a:r>
              <a:rPr lang="ko-KR" altLang="en-US" sz="2000" b="1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목표</a:t>
            </a:r>
            <a:br>
              <a:rPr lang="en-US" altLang="ko-KR" sz="2000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1600" i="1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무엇을 구현할 것인가</a:t>
            </a:r>
            <a:r>
              <a:rPr lang="en-US" altLang="ko-KR" sz="1600" i="1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?</a:t>
            </a:r>
          </a:p>
          <a:p>
            <a:r>
              <a:rPr lang="ko-KR" altLang="en-US" sz="2000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배경지식</a:t>
            </a:r>
            <a:br>
              <a:rPr lang="en-US" altLang="ko-KR" sz="2000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1600" i="1" err="1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딥러닝이란</a:t>
            </a:r>
            <a:r>
              <a:rPr lang="en-US" altLang="ko-KR" sz="1600" i="1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? </a:t>
            </a:r>
            <a:r>
              <a:rPr lang="en-US" altLang="ko-KR" sz="1600" i="1" err="1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Tensorflow</a:t>
            </a:r>
            <a:r>
              <a:rPr lang="en-US" altLang="ko-KR" sz="1600" i="1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i="1" err="1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js</a:t>
            </a:r>
            <a:r>
              <a:rPr lang="ko-KR" altLang="en-US" sz="1600" i="1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란</a:t>
            </a:r>
            <a:r>
              <a:rPr lang="en-US" altLang="ko-KR" sz="1600" i="1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?</a:t>
            </a:r>
          </a:p>
          <a:p>
            <a:r>
              <a:rPr lang="ko-KR" altLang="en-US" sz="2000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구현</a:t>
            </a:r>
            <a:br>
              <a:rPr lang="en-US" altLang="ko-KR" sz="2000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1600" i="1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어떻게 구현하였는가</a:t>
            </a:r>
            <a:r>
              <a:rPr lang="en-US" altLang="ko-KR" sz="1600" i="1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?</a:t>
            </a:r>
          </a:p>
          <a:p>
            <a:r>
              <a:rPr lang="ko-KR" altLang="en-US" sz="2000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시현</a:t>
            </a:r>
            <a:br>
              <a:rPr lang="en-US" altLang="ko-KR" sz="2000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1600" i="1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실제 사이트 접속</a:t>
            </a:r>
            <a:endParaRPr lang="en-US" altLang="ko-KR" sz="1600" i="1">
              <a:solidFill>
                <a:schemeClr val="bg1">
                  <a:lumMod val="6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20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20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20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ko-KR" altLang="en-US" sz="20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5235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0F9F56E-5A69-4F79-A578-5963B46C1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767D4EA-9D3E-471D-8CEF-C82A8D0D1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199" y="365125"/>
            <a:ext cx="5509684" cy="1578930"/>
          </a:xfrm>
        </p:spPr>
        <p:txBody>
          <a:bodyPr>
            <a:normAutofit/>
          </a:bodyPr>
          <a:lstStyle/>
          <a:p>
            <a:r>
              <a:rPr lang="ko-KR" altLang="en-US" i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FEE2A5-B817-4D5E-9933-81611EBF3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3183" y="4428464"/>
            <a:ext cx="5777360" cy="1097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b="1" i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→ 사용자의 </a:t>
            </a:r>
            <a:r>
              <a:rPr lang="ko-KR" altLang="en-US" sz="2400" b="1" i="1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감정</a:t>
            </a:r>
            <a:r>
              <a:rPr lang="ko-KR" altLang="en-US" sz="2400" b="1" i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은 어떻게 알아낼 것인가</a:t>
            </a:r>
            <a:r>
              <a:rPr lang="en-US" altLang="ko-KR" sz="2400" b="1" i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?</a:t>
            </a:r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E99323BC-1B70-447E-A2E4-BD7851671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4245">
            <a:off x="7357309" y="579304"/>
            <a:ext cx="4207231" cy="5687459"/>
          </a:xfrm>
          <a:custGeom>
            <a:avLst/>
            <a:gdLst>
              <a:gd name="connsiteX0" fmla="*/ 0 w 4212976"/>
              <a:gd name="connsiteY0" fmla="*/ 0 h 5687201"/>
              <a:gd name="connsiteX1" fmla="*/ 4212976 w 4212976"/>
              <a:gd name="connsiteY1" fmla="*/ 0 h 5687201"/>
              <a:gd name="connsiteX2" fmla="*/ 4212976 w 4212976"/>
              <a:gd name="connsiteY2" fmla="*/ 5687201 h 5687201"/>
              <a:gd name="connsiteX3" fmla="*/ 0 w 4212976"/>
              <a:gd name="connsiteY3" fmla="*/ 5687201 h 5687201"/>
              <a:gd name="connsiteX4" fmla="*/ 0 w 4212976"/>
              <a:gd name="connsiteY4" fmla="*/ 0 h 5687201"/>
              <a:gd name="connsiteX0" fmla="*/ 0 w 4212976"/>
              <a:gd name="connsiteY0" fmla="*/ 0 h 5687201"/>
              <a:gd name="connsiteX1" fmla="*/ 4212976 w 4212976"/>
              <a:gd name="connsiteY1" fmla="*/ 0 h 5687201"/>
              <a:gd name="connsiteX2" fmla="*/ 4212976 w 4212976"/>
              <a:gd name="connsiteY2" fmla="*/ 5687201 h 5687201"/>
              <a:gd name="connsiteX3" fmla="*/ 22981 w 4212976"/>
              <a:gd name="connsiteY3" fmla="*/ 5686169 h 5687201"/>
              <a:gd name="connsiteX4" fmla="*/ 0 w 4212976"/>
              <a:gd name="connsiteY4" fmla="*/ 0 h 5687201"/>
              <a:gd name="connsiteX0" fmla="*/ 0 w 4207231"/>
              <a:gd name="connsiteY0" fmla="*/ 0 h 5687459"/>
              <a:gd name="connsiteX1" fmla="*/ 4207231 w 4207231"/>
              <a:gd name="connsiteY1" fmla="*/ 258 h 5687459"/>
              <a:gd name="connsiteX2" fmla="*/ 4207231 w 4207231"/>
              <a:gd name="connsiteY2" fmla="*/ 5687459 h 5687459"/>
              <a:gd name="connsiteX3" fmla="*/ 17236 w 4207231"/>
              <a:gd name="connsiteY3" fmla="*/ 5686427 h 5687459"/>
              <a:gd name="connsiteX4" fmla="*/ 0 w 4207231"/>
              <a:gd name="connsiteY4" fmla="*/ 0 h 5687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7231" h="5687459">
                <a:moveTo>
                  <a:pt x="0" y="0"/>
                </a:moveTo>
                <a:lnTo>
                  <a:pt x="4207231" y="258"/>
                </a:lnTo>
                <a:lnTo>
                  <a:pt x="4207231" y="5687459"/>
                </a:lnTo>
                <a:lnTo>
                  <a:pt x="17236" y="5686427"/>
                </a:lnTo>
                <a:cubicBezTo>
                  <a:pt x="9576" y="3791037"/>
                  <a:pt x="7660" y="1895390"/>
                  <a:pt x="0" y="0"/>
                </a:cubicBezTo>
                <a:close/>
              </a:path>
            </a:pathLst>
          </a:cu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FFF5263-8C19-4573-8C94-FC74D1ED1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61469">
            <a:off x="7347250" y="569415"/>
            <a:ext cx="4259614" cy="5705181"/>
          </a:xfrm>
          <a:custGeom>
            <a:avLst/>
            <a:gdLst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0 w 4662328"/>
              <a:gd name="connsiteY84" fmla="*/ 3811601 h 5549975"/>
              <a:gd name="connsiteX85" fmla="*/ 110031 w 4662328"/>
              <a:gd name="connsiteY85" fmla="*/ 3811601 h 5549975"/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110031 w 4662328"/>
              <a:gd name="connsiteY84" fmla="*/ 3811601 h 5549975"/>
              <a:gd name="connsiteX85" fmla="*/ 412307 w 4662328"/>
              <a:gd name="connsiteY85" fmla="*/ 0 h 5549975"/>
              <a:gd name="connsiteX0" fmla="*/ 302276 w 4552297"/>
              <a:gd name="connsiteY0" fmla="*/ 0 h 5549975"/>
              <a:gd name="connsiteX1" fmla="*/ 3304462 w 4552297"/>
              <a:gd name="connsiteY1" fmla="*/ 171842 h 5549975"/>
              <a:gd name="connsiteX2" fmla="*/ 4133273 w 4552297"/>
              <a:gd name="connsiteY2" fmla="*/ 226950 h 5549975"/>
              <a:gd name="connsiteX3" fmla="*/ 4506467 w 4552297"/>
              <a:gd name="connsiteY3" fmla="*/ 247374 h 5549975"/>
              <a:gd name="connsiteX4" fmla="*/ 4534346 w 4552297"/>
              <a:gd name="connsiteY4" fmla="*/ 269179 h 5549975"/>
              <a:gd name="connsiteX5" fmla="*/ 4532572 w 4552297"/>
              <a:gd name="connsiteY5" fmla="*/ 300930 h 5549975"/>
              <a:gd name="connsiteX6" fmla="*/ 4535494 w 4552297"/>
              <a:gd name="connsiteY6" fmla="*/ 302647 h 5549975"/>
              <a:gd name="connsiteX7" fmla="*/ 4551920 w 4552297"/>
              <a:gd name="connsiteY7" fmla="*/ 334222 h 5549975"/>
              <a:gd name="connsiteX8" fmla="*/ 4529659 w 4552297"/>
              <a:gd name="connsiteY8" fmla="*/ 391868 h 5549975"/>
              <a:gd name="connsiteX9" fmla="*/ 4526171 w 4552297"/>
              <a:gd name="connsiteY9" fmla="*/ 415489 h 5549975"/>
              <a:gd name="connsiteX10" fmla="*/ 4521066 w 4552297"/>
              <a:gd name="connsiteY10" fmla="*/ 506828 h 5549975"/>
              <a:gd name="connsiteX11" fmla="*/ 4520416 w 4552297"/>
              <a:gd name="connsiteY11" fmla="*/ 553245 h 5549975"/>
              <a:gd name="connsiteX12" fmla="*/ 4517317 w 4552297"/>
              <a:gd name="connsiteY12" fmla="*/ 581709 h 5549975"/>
              <a:gd name="connsiteX13" fmla="*/ 4516648 w 4552297"/>
              <a:gd name="connsiteY13" fmla="*/ 585890 h 5549975"/>
              <a:gd name="connsiteX14" fmla="*/ 4503711 w 4552297"/>
              <a:gd name="connsiteY14" fmla="*/ 817404 h 5549975"/>
              <a:gd name="connsiteX15" fmla="*/ 4505424 w 4552297"/>
              <a:gd name="connsiteY15" fmla="*/ 822238 h 5549975"/>
              <a:gd name="connsiteX16" fmla="*/ 4503273 w 4552297"/>
              <a:gd name="connsiteY16" fmla="*/ 846069 h 5549975"/>
              <a:gd name="connsiteX17" fmla="*/ 4501673 w 4552297"/>
              <a:gd name="connsiteY17" fmla="*/ 853854 h 5549975"/>
              <a:gd name="connsiteX18" fmla="*/ 4495435 w 4552297"/>
              <a:gd name="connsiteY18" fmla="*/ 965485 h 5549975"/>
              <a:gd name="connsiteX19" fmla="*/ 4497512 w 4552297"/>
              <a:gd name="connsiteY19" fmla="*/ 966385 h 5549975"/>
              <a:gd name="connsiteX20" fmla="*/ 4501631 w 4552297"/>
              <a:gd name="connsiteY20" fmla="*/ 1002567 h 5549975"/>
              <a:gd name="connsiteX21" fmla="*/ 4496833 w 4552297"/>
              <a:gd name="connsiteY21" fmla="*/ 1101094 h 5549975"/>
              <a:gd name="connsiteX22" fmla="*/ 4496728 w 4552297"/>
              <a:gd name="connsiteY22" fmla="*/ 1159389 h 5549975"/>
              <a:gd name="connsiteX23" fmla="*/ 4501031 w 4552297"/>
              <a:gd name="connsiteY23" fmla="*/ 1180505 h 5549975"/>
              <a:gd name="connsiteX24" fmla="*/ 4504121 w 4552297"/>
              <a:gd name="connsiteY24" fmla="*/ 1210687 h 5549975"/>
              <a:gd name="connsiteX25" fmla="*/ 4512938 w 4552297"/>
              <a:gd name="connsiteY25" fmla="*/ 1263157 h 5549975"/>
              <a:gd name="connsiteX26" fmla="*/ 4515215 w 4552297"/>
              <a:gd name="connsiteY26" fmla="*/ 1313374 h 5549975"/>
              <a:gd name="connsiteX27" fmla="*/ 4514335 w 4552297"/>
              <a:gd name="connsiteY27" fmla="*/ 1347004 h 5549975"/>
              <a:gd name="connsiteX28" fmla="*/ 4513872 w 4552297"/>
              <a:gd name="connsiteY28" fmla="*/ 1351864 h 5549975"/>
              <a:gd name="connsiteX29" fmla="*/ 4504753 w 4552297"/>
              <a:gd name="connsiteY29" fmla="*/ 1391762 h 5549975"/>
              <a:gd name="connsiteX30" fmla="*/ 4508017 w 4552297"/>
              <a:gd name="connsiteY30" fmla="*/ 1395707 h 5549975"/>
              <a:gd name="connsiteX31" fmla="*/ 4510859 w 4552297"/>
              <a:gd name="connsiteY31" fmla="*/ 1408524 h 5549975"/>
              <a:gd name="connsiteX32" fmla="*/ 4506118 w 4552297"/>
              <a:gd name="connsiteY32" fmla="*/ 1419109 h 5549975"/>
              <a:gd name="connsiteX33" fmla="*/ 4495934 w 4552297"/>
              <a:gd name="connsiteY33" fmla="*/ 1469337 h 5549975"/>
              <a:gd name="connsiteX34" fmla="*/ 4485037 w 4552297"/>
              <a:gd name="connsiteY34" fmla="*/ 1543038 h 5549975"/>
              <a:gd name="connsiteX35" fmla="*/ 4480156 w 4552297"/>
              <a:gd name="connsiteY35" fmla="*/ 1553997 h 5549975"/>
              <a:gd name="connsiteX36" fmla="*/ 4465728 w 4552297"/>
              <a:gd name="connsiteY36" fmla="*/ 1626071 h 5549975"/>
              <a:gd name="connsiteX37" fmla="*/ 4462013 w 4552297"/>
              <a:gd name="connsiteY37" fmla="*/ 1664103 h 5549975"/>
              <a:gd name="connsiteX38" fmla="*/ 4465673 w 4552297"/>
              <a:gd name="connsiteY38" fmla="*/ 1668558 h 5549975"/>
              <a:gd name="connsiteX39" fmla="*/ 4464023 w 4552297"/>
              <a:gd name="connsiteY39" fmla="*/ 1679756 h 5549975"/>
              <a:gd name="connsiteX40" fmla="*/ 4464435 w 4552297"/>
              <a:gd name="connsiteY40" fmla="*/ 1682815 h 5549975"/>
              <a:gd name="connsiteX41" fmla="*/ 4465946 w 4552297"/>
              <a:gd name="connsiteY41" fmla="*/ 1700268 h 5549975"/>
              <a:gd name="connsiteX42" fmla="*/ 4454476 w 4552297"/>
              <a:gd name="connsiteY42" fmla="*/ 1735163 h 5549975"/>
              <a:gd name="connsiteX43" fmla="*/ 4452416 w 4552297"/>
              <a:gd name="connsiteY43" fmla="*/ 1735289 h 5549975"/>
              <a:gd name="connsiteX44" fmla="*/ 4443918 w 4552297"/>
              <a:gd name="connsiteY44" fmla="*/ 1887374 h 5549975"/>
              <a:gd name="connsiteX45" fmla="*/ 4452609 w 4552297"/>
              <a:gd name="connsiteY45" fmla="*/ 1911536 h 5549975"/>
              <a:gd name="connsiteX46" fmla="*/ 4454887 w 4552297"/>
              <a:gd name="connsiteY46" fmla="*/ 1961755 h 5549975"/>
              <a:gd name="connsiteX47" fmla="*/ 4454006 w 4552297"/>
              <a:gd name="connsiteY47" fmla="*/ 1995384 h 5549975"/>
              <a:gd name="connsiteX48" fmla="*/ 4453544 w 4552297"/>
              <a:gd name="connsiteY48" fmla="*/ 2000244 h 5549975"/>
              <a:gd name="connsiteX49" fmla="*/ 4444424 w 4552297"/>
              <a:gd name="connsiteY49" fmla="*/ 2040142 h 5549975"/>
              <a:gd name="connsiteX50" fmla="*/ 4447689 w 4552297"/>
              <a:gd name="connsiteY50" fmla="*/ 2044087 h 5549975"/>
              <a:gd name="connsiteX51" fmla="*/ 4450530 w 4552297"/>
              <a:gd name="connsiteY51" fmla="*/ 2056904 h 5549975"/>
              <a:gd name="connsiteX52" fmla="*/ 4445789 w 4552297"/>
              <a:gd name="connsiteY52" fmla="*/ 2067489 h 5549975"/>
              <a:gd name="connsiteX53" fmla="*/ 4435605 w 4552297"/>
              <a:gd name="connsiteY53" fmla="*/ 2117719 h 5549975"/>
              <a:gd name="connsiteX54" fmla="*/ 4428274 w 4552297"/>
              <a:gd name="connsiteY54" fmla="*/ 2167300 h 5549975"/>
              <a:gd name="connsiteX55" fmla="*/ 4372191 w 4552297"/>
              <a:gd name="connsiteY55" fmla="*/ 3223633 h 5549975"/>
              <a:gd name="connsiteX56" fmla="*/ 4359405 w 4552297"/>
              <a:gd name="connsiteY56" fmla="*/ 3477281 h 5549975"/>
              <a:gd name="connsiteX57" fmla="*/ 4348320 w 4552297"/>
              <a:gd name="connsiteY57" fmla="*/ 3639984 h 5549975"/>
              <a:gd name="connsiteX58" fmla="*/ 4257559 w 4552297"/>
              <a:gd name="connsiteY58" fmla="*/ 5278921 h 5549975"/>
              <a:gd name="connsiteX59" fmla="*/ 4262857 w 4552297"/>
              <a:gd name="connsiteY59" fmla="*/ 5315626 h 5549975"/>
              <a:gd name="connsiteX60" fmla="*/ 4266391 w 4552297"/>
              <a:gd name="connsiteY60" fmla="*/ 5350090 h 5549975"/>
              <a:gd name="connsiteX61" fmla="*/ 4269223 w 4552297"/>
              <a:gd name="connsiteY61" fmla="*/ 5450399 h 5549975"/>
              <a:gd name="connsiteX62" fmla="*/ 4250666 w 4552297"/>
              <a:gd name="connsiteY62" fmla="*/ 5484804 h 5549975"/>
              <a:gd name="connsiteX63" fmla="*/ 4246014 w 4552297"/>
              <a:gd name="connsiteY63" fmla="*/ 5487504 h 5549975"/>
              <a:gd name="connsiteX64" fmla="*/ 4242557 w 4552297"/>
              <a:gd name="connsiteY64" fmla="*/ 5549951 h 5549975"/>
              <a:gd name="connsiteX65" fmla="*/ 11873 w 4552297"/>
              <a:gd name="connsiteY65" fmla="*/ 5314089 h 5549975"/>
              <a:gd name="connsiteX66" fmla="*/ 15679 w 4552297"/>
              <a:gd name="connsiteY66" fmla="*/ 5243704 h 5549975"/>
              <a:gd name="connsiteX67" fmla="*/ 3174 w 4552297"/>
              <a:gd name="connsiteY67" fmla="*/ 5239903 h 5549975"/>
              <a:gd name="connsiteX68" fmla="*/ 7394 w 4552297"/>
              <a:gd name="connsiteY68" fmla="*/ 5233298 h 5549975"/>
              <a:gd name="connsiteX69" fmla="*/ 7663 w 4552297"/>
              <a:gd name="connsiteY69" fmla="*/ 5230552 h 5549975"/>
              <a:gd name="connsiteX70" fmla="*/ 7933 w 4552297"/>
              <a:gd name="connsiteY70" fmla="*/ 5227804 h 5549975"/>
              <a:gd name="connsiteX71" fmla="*/ 8470 w 4552297"/>
              <a:gd name="connsiteY71" fmla="*/ 5222308 h 5549975"/>
              <a:gd name="connsiteX72" fmla="*/ 8155 w 4552297"/>
              <a:gd name="connsiteY72" fmla="*/ 5216405 h 5549975"/>
              <a:gd name="connsiteX73" fmla="*/ 7571 w 4552297"/>
              <a:gd name="connsiteY73" fmla="*/ 5213249 h 5549975"/>
              <a:gd name="connsiteX74" fmla="*/ 7840 w 4552297"/>
              <a:gd name="connsiteY74" fmla="*/ 5210500 h 5549975"/>
              <a:gd name="connsiteX75" fmla="*/ 7524 w 4552297"/>
              <a:gd name="connsiteY75" fmla="*/ 5204597 h 5549975"/>
              <a:gd name="connsiteX76" fmla="*/ 6941 w 4552297"/>
              <a:gd name="connsiteY76" fmla="*/ 5201441 h 5549975"/>
              <a:gd name="connsiteX77" fmla="*/ 6311 w 4552297"/>
              <a:gd name="connsiteY77" fmla="*/ 5189632 h 5549975"/>
              <a:gd name="connsiteX78" fmla="*/ 5727 w 4552297"/>
              <a:gd name="connsiteY78" fmla="*/ 5186477 h 5549975"/>
              <a:gd name="connsiteX79" fmla="*/ 5995 w 4552297"/>
              <a:gd name="connsiteY79" fmla="*/ 5183728 h 5549975"/>
              <a:gd name="connsiteX80" fmla="*/ 4560 w 4552297"/>
              <a:gd name="connsiteY80" fmla="*/ 5180163 h 5549975"/>
              <a:gd name="connsiteX81" fmla="*/ 21055 w 4552297"/>
              <a:gd name="connsiteY81" fmla="*/ 5144275 h 5549975"/>
              <a:gd name="connsiteX82" fmla="*/ 42491 w 4552297"/>
              <a:gd name="connsiteY82" fmla="*/ 4747825 h 5549975"/>
              <a:gd name="connsiteX83" fmla="*/ 0 w 4552297"/>
              <a:gd name="connsiteY83" fmla="*/ 3811601 h 5549975"/>
              <a:gd name="connsiteX84" fmla="*/ 302276 w 4552297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218499 w 4549123"/>
              <a:gd name="connsiteY83" fmla="*/ 3822685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74412 w 4549123"/>
              <a:gd name="connsiteY83" fmla="*/ 3839310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6798 w 4549123"/>
              <a:gd name="connsiteY81" fmla="*/ 5116566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304427 w 4554448"/>
              <a:gd name="connsiteY0" fmla="*/ 0 h 5549970"/>
              <a:gd name="connsiteX1" fmla="*/ 3306613 w 4554448"/>
              <a:gd name="connsiteY1" fmla="*/ 171842 h 5549970"/>
              <a:gd name="connsiteX2" fmla="*/ 4135424 w 4554448"/>
              <a:gd name="connsiteY2" fmla="*/ 226950 h 5549970"/>
              <a:gd name="connsiteX3" fmla="*/ 4508618 w 4554448"/>
              <a:gd name="connsiteY3" fmla="*/ 247374 h 5549970"/>
              <a:gd name="connsiteX4" fmla="*/ 4536497 w 4554448"/>
              <a:gd name="connsiteY4" fmla="*/ 269179 h 5549970"/>
              <a:gd name="connsiteX5" fmla="*/ 4534723 w 4554448"/>
              <a:gd name="connsiteY5" fmla="*/ 300930 h 5549970"/>
              <a:gd name="connsiteX6" fmla="*/ 4537645 w 4554448"/>
              <a:gd name="connsiteY6" fmla="*/ 302647 h 5549970"/>
              <a:gd name="connsiteX7" fmla="*/ 4554071 w 4554448"/>
              <a:gd name="connsiteY7" fmla="*/ 334222 h 5549970"/>
              <a:gd name="connsiteX8" fmla="*/ 4531810 w 4554448"/>
              <a:gd name="connsiteY8" fmla="*/ 391868 h 5549970"/>
              <a:gd name="connsiteX9" fmla="*/ 4528322 w 4554448"/>
              <a:gd name="connsiteY9" fmla="*/ 415489 h 5549970"/>
              <a:gd name="connsiteX10" fmla="*/ 4523217 w 4554448"/>
              <a:gd name="connsiteY10" fmla="*/ 506828 h 5549970"/>
              <a:gd name="connsiteX11" fmla="*/ 4522567 w 4554448"/>
              <a:gd name="connsiteY11" fmla="*/ 553245 h 5549970"/>
              <a:gd name="connsiteX12" fmla="*/ 4519468 w 4554448"/>
              <a:gd name="connsiteY12" fmla="*/ 581709 h 5549970"/>
              <a:gd name="connsiteX13" fmla="*/ 4518799 w 4554448"/>
              <a:gd name="connsiteY13" fmla="*/ 585890 h 5549970"/>
              <a:gd name="connsiteX14" fmla="*/ 4505862 w 4554448"/>
              <a:gd name="connsiteY14" fmla="*/ 817404 h 5549970"/>
              <a:gd name="connsiteX15" fmla="*/ 4507575 w 4554448"/>
              <a:gd name="connsiteY15" fmla="*/ 822238 h 5549970"/>
              <a:gd name="connsiteX16" fmla="*/ 4505424 w 4554448"/>
              <a:gd name="connsiteY16" fmla="*/ 846069 h 5549970"/>
              <a:gd name="connsiteX17" fmla="*/ 4503824 w 4554448"/>
              <a:gd name="connsiteY17" fmla="*/ 853854 h 5549970"/>
              <a:gd name="connsiteX18" fmla="*/ 4497586 w 4554448"/>
              <a:gd name="connsiteY18" fmla="*/ 965485 h 5549970"/>
              <a:gd name="connsiteX19" fmla="*/ 4499663 w 4554448"/>
              <a:gd name="connsiteY19" fmla="*/ 966385 h 5549970"/>
              <a:gd name="connsiteX20" fmla="*/ 4503782 w 4554448"/>
              <a:gd name="connsiteY20" fmla="*/ 1002567 h 5549970"/>
              <a:gd name="connsiteX21" fmla="*/ 4498984 w 4554448"/>
              <a:gd name="connsiteY21" fmla="*/ 1101094 h 5549970"/>
              <a:gd name="connsiteX22" fmla="*/ 4498879 w 4554448"/>
              <a:gd name="connsiteY22" fmla="*/ 1159389 h 5549970"/>
              <a:gd name="connsiteX23" fmla="*/ 4503182 w 4554448"/>
              <a:gd name="connsiteY23" fmla="*/ 1180505 h 5549970"/>
              <a:gd name="connsiteX24" fmla="*/ 4506272 w 4554448"/>
              <a:gd name="connsiteY24" fmla="*/ 1210687 h 5549970"/>
              <a:gd name="connsiteX25" fmla="*/ 4515089 w 4554448"/>
              <a:gd name="connsiteY25" fmla="*/ 1263157 h 5549970"/>
              <a:gd name="connsiteX26" fmla="*/ 4517366 w 4554448"/>
              <a:gd name="connsiteY26" fmla="*/ 1313374 h 5549970"/>
              <a:gd name="connsiteX27" fmla="*/ 4516486 w 4554448"/>
              <a:gd name="connsiteY27" fmla="*/ 1347004 h 5549970"/>
              <a:gd name="connsiteX28" fmla="*/ 4516023 w 4554448"/>
              <a:gd name="connsiteY28" fmla="*/ 1351864 h 5549970"/>
              <a:gd name="connsiteX29" fmla="*/ 4506904 w 4554448"/>
              <a:gd name="connsiteY29" fmla="*/ 1391762 h 5549970"/>
              <a:gd name="connsiteX30" fmla="*/ 4510168 w 4554448"/>
              <a:gd name="connsiteY30" fmla="*/ 1395707 h 5549970"/>
              <a:gd name="connsiteX31" fmla="*/ 4513010 w 4554448"/>
              <a:gd name="connsiteY31" fmla="*/ 1408524 h 5549970"/>
              <a:gd name="connsiteX32" fmla="*/ 4508269 w 4554448"/>
              <a:gd name="connsiteY32" fmla="*/ 1419109 h 5549970"/>
              <a:gd name="connsiteX33" fmla="*/ 4498085 w 4554448"/>
              <a:gd name="connsiteY33" fmla="*/ 1469337 h 5549970"/>
              <a:gd name="connsiteX34" fmla="*/ 4487188 w 4554448"/>
              <a:gd name="connsiteY34" fmla="*/ 1543038 h 5549970"/>
              <a:gd name="connsiteX35" fmla="*/ 4482307 w 4554448"/>
              <a:gd name="connsiteY35" fmla="*/ 1553997 h 5549970"/>
              <a:gd name="connsiteX36" fmla="*/ 4467879 w 4554448"/>
              <a:gd name="connsiteY36" fmla="*/ 1626071 h 5549970"/>
              <a:gd name="connsiteX37" fmla="*/ 4464164 w 4554448"/>
              <a:gd name="connsiteY37" fmla="*/ 1664103 h 5549970"/>
              <a:gd name="connsiteX38" fmla="*/ 4467824 w 4554448"/>
              <a:gd name="connsiteY38" fmla="*/ 1668558 h 5549970"/>
              <a:gd name="connsiteX39" fmla="*/ 4466174 w 4554448"/>
              <a:gd name="connsiteY39" fmla="*/ 1679756 h 5549970"/>
              <a:gd name="connsiteX40" fmla="*/ 4466586 w 4554448"/>
              <a:gd name="connsiteY40" fmla="*/ 1682815 h 5549970"/>
              <a:gd name="connsiteX41" fmla="*/ 4468097 w 4554448"/>
              <a:gd name="connsiteY41" fmla="*/ 1700268 h 5549970"/>
              <a:gd name="connsiteX42" fmla="*/ 4456627 w 4554448"/>
              <a:gd name="connsiteY42" fmla="*/ 1735163 h 5549970"/>
              <a:gd name="connsiteX43" fmla="*/ 4454567 w 4554448"/>
              <a:gd name="connsiteY43" fmla="*/ 1735289 h 5549970"/>
              <a:gd name="connsiteX44" fmla="*/ 4446069 w 4554448"/>
              <a:gd name="connsiteY44" fmla="*/ 1887374 h 5549970"/>
              <a:gd name="connsiteX45" fmla="*/ 4454760 w 4554448"/>
              <a:gd name="connsiteY45" fmla="*/ 1911536 h 5549970"/>
              <a:gd name="connsiteX46" fmla="*/ 4457038 w 4554448"/>
              <a:gd name="connsiteY46" fmla="*/ 1961755 h 5549970"/>
              <a:gd name="connsiteX47" fmla="*/ 4456157 w 4554448"/>
              <a:gd name="connsiteY47" fmla="*/ 1995384 h 5549970"/>
              <a:gd name="connsiteX48" fmla="*/ 4455695 w 4554448"/>
              <a:gd name="connsiteY48" fmla="*/ 2000244 h 5549970"/>
              <a:gd name="connsiteX49" fmla="*/ 4446575 w 4554448"/>
              <a:gd name="connsiteY49" fmla="*/ 2040142 h 5549970"/>
              <a:gd name="connsiteX50" fmla="*/ 4449840 w 4554448"/>
              <a:gd name="connsiteY50" fmla="*/ 2044087 h 5549970"/>
              <a:gd name="connsiteX51" fmla="*/ 4452681 w 4554448"/>
              <a:gd name="connsiteY51" fmla="*/ 2056904 h 5549970"/>
              <a:gd name="connsiteX52" fmla="*/ 4447940 w 4554448"/>
              <a:gd name="connsiteY52" fmla="*/ 2067489 h 5549970"/>
              <a:gd name="connsiteX53" fmla="*/ 4437756 w 4554448"/>
              <a:gd name="connsiteY53" fmla="*/ 2117719 h 5549970"/>
              <a:gd name="connsiteX54" fmla="*/ 4430425 w 4554448"/>
              <a:gd name="connsiteY54" fmla="*/ 2167300 h 5549970"/>
              <a:gd name="connsiteX55" fmla="*/ 4374342 w 4554448"/>
              <a:gd name="connsiteY55" fmla="*/ 3223633 h 5549970"/>
              <a:gd name="connsiteX56" fmla="*/ 4361556 w 4554448"/>
              <a:gd name="connsiteY56" fmla="*/ 3477281 h 5549970"/>
              <a:gd name="connsiteX57" fmla="*/ 4350471 w 4554448"/>
              <a:gd name="connsiteY57" fmla="*/ 3639984 h 5549970"/>
              <a:gd name="connsiteX58" fmla="*/ 4259710 w 4554448"/>
              <a:gd name="connsiteY58" fmla="*/ 5278921 h 5549970"/>
              <a:gd name="connsiteX59" fmla="*/ 4265008 w 4554448"/>
              <a:gd name="connsiteY59" fmla="*/ 5315626 h 5549970"/>
              <a:gd name="connsiteX60" fmla="*/ 4268542 w 4554448"/>
              <a:gd name="connsiteY60" fmla="*/ 5350090 h 5549970"/>
              <a:gd name="connsiteX61" fmla="*/ 4271374 w 4554448"/>
              <a:gd name="connsiteY61" fmla="*/ 5450399 h 5549970"/>
              <a:gd name="connsiteX62" fmla="*/ 4252817 w 4554448"/>
              <a:gd name="connsiteY62" fmla="*/ 5484804 h 5549970"/>
              <a:gd name="connsiteX63" fmla="*/ 4248165 w 4554448"/>
              <a:gd name="connsiteY63" fmla="*/ 5487504 h 5549970"/>
              <a:gd name="connsiteX64" fmla="*/ 4244708 w 4554448"/>
              <a:gd name="connsiteY64" fmla="*/ 5549951 h 5549970"/>
              <a:gd name="connsiteX65" fmla="*/ 0 w 4554448"/>
              <a:gd name="connsiteY65" fmla="*/ 5272016 h 5549970"/>
              <a:gd name="connsiteX66" fmla="*/ 17830 w 4554448"/>
              <a:gd name="connsiteY66" fmla="*/ 5243704 h 5549970"/>
              <a:gd name="connsiteX67" fmla="*/ 5325 w 4554448"/>
              <a:gd name="connsiteY67" fmla="*/ 5239903 h 5549970"/>
              <a:gd name="connsiteX68" fmla="*/ 9545 w 4554448"/>
              <a:gd name="connsiteY68" fmla="*/ 5233298 h 5549970"/>
              <a:gd name="connsiteX69" fmla="*/ 9814 w 4554448"/>
              <a:gd name="connsiteY69" fmla="*/ 5230552 h 5549970"/>
              <a:gd name="connsiteX70" fmla="*/ 10084 w 4554448"/>
              <a:gd name="connsiteY70" fmla="*/ 5227804 h 5549970"/>
              <a:gd name="connsiteX71" fmla="*/ 10621 w 4554448"/>
              <a:gd name="connsiteY71" fmla="*/ 5222308 h 5549970"/>
              <a:gd name="connsiteX72" fmla="*/ 10306 w 4554448"/>
              <a:gd name="connsiteY72" fmla="*/ 5216405 h 5549970"/>
              <a:gd name="connsiteX73" fmla="*/ 9722 w 4554448"/>
              <a:gd name="connsiteY73" fmla="*/ 5213249 h 5549970"/>
              <a:gd name="connsiteX74" fmla="*/ 9991 w 4554448"/>
              <a:gd name="connsiteY74" fmla="*/ 5210500 h 5549970"/>
              <a:gd name="connsiteX75" fmla="*/ 9675 w 4554448"/>
              <a:gd name="connsiteY75" fmla="*/ 5204597 h 5549970"/>
              <a:gd name="connsiteX76" fmla="*/ 9092 w 4554448"/>
              <a:gd name="connsiteY76" fmla="*/ 5201441 h 5549970"/>
              <a:gd name="connsiteX77" fmla="*/ 8462 w 4554448"/>
              <a:gd name="connsiteY77" fmla="*/ 5189632 h 5549970"/>
              <a:gd name="connsiteX78" fmla="*/ 7878 w 4554448"/>
              <a:gd name="connsiteY78" fmla="*/ 5186477 h 5549970"/>
              <a:gd name="connsiteX79" fmla="*/ 8146 w 4554448"/>
              <a:gd name="connsiteY79" fmla="*/ 5183728 h 5549970"/>
              <a:gd name="connsiteX80" fmla="*/ 6711 w 4554448"/>
              <a:gd name="connsiteY80" fmla="*/ 5180163 h 5549970"/>
              <a:gd name="connsiteX81" fmla="*/ 12123 w 4554448"/>
              <a:gd name="connsiteY81" fmla="*/ 5116566 h 5549970"/>
              <a:gd name="connsiteX82" fmla="*/ 79737 w 4554448"/>
              <a:gd name="connsiteY82" fmla="*/ 3839310 h 5549970"/>
              <a:gd name="connsiteX83" fmla="*/ 304427 w 4554448"/>
              <a:gd name="connsiteY83" fmla="*/ 0 h 5549970"/>
              <a:gd name="connsiteX0" fmla="*/ 338086 w 4588107"/>
              <a:gd name="connsiteY0" fmla="*/ 0 h 5549995"/>
              <a:gd name="connsiteX1" fmla="*/ 3340272 w 4588107"/>
              <a:gd name="connsiteY1" fmla="*/ 171842 h 5549995"/>
              <a:gd name="connsiteX2" fmla="*/ 4169083 w 4588107"/>
              <a:gd name="connsiteY2" fmla="*/ 226950 h 5549995"/>
              <a:gd name="connsiteX3" fmla="*/ 4542277 w 4588107"/>
              <a:gd name="connsiteY3" fmla="*/ 247374 h 5549995"/>
              <a:gd name="connsiteX4" fmla="*/ 4570156 w 4588107"/>
              <a:gd name="connsiteY4" fmla="*/ 269179 h 5549995"/>
              <a:gd name="connsiteX5" fmla="*/ 4568382 w 4588107"/>
              <a:gd name="connsiteY5" fmla="*/ 300930 h 5549995"/>
              <a:gd name="connsiteX6" fmla="*/ 4571304 w 4588107"/>
              <a:gd name="connsiteY6" fmla="*/ 302647 h 5549995"/>
              <a:gd name="connsiteX7" fmla="*/ 4587730 w 4588107"/>
              <a:gd name="connsiteY7" fmla="*/ 334222 h 5549995"/>
              <a:gd name="connsiteX8" fmla="*/ 4565469 w 4588107"/>
              <a:gd name="connsiteY8" fmla="*/ 391868 h 5549995"/>
              <a:gd name="connsiteX9" fmla="*/ 4561981 w 4588107"/>
              <a:gd name="connsiteY9" fmla="*/ 415489 h 5549995"/>
              <a:gd name="connsiteX10" fmla="*/ 4556876 w 4588107"/>
              <a:gd name="connsiteY10" fmla="*/ 506828 h 5549995"/>
              <a:gd name="connsiteX11" fmla="*/ 4556226 w 4588107"/>
              <a:gd name="connsiteY11" fmla="*/ 553245 h 5549995"/>
              <a:gd name="connsiteX12" fmla="*/ 4553127 w 4588107"/>
              <a:gd name="connsiteY12" fmla="*/ 581709 h 5549995"/>
              <a:gd name="connsiteX13" fmla="*/ 4552458 w 4588107"/>
              <a:gd name="connsiteY13" fmla="*/ 585890 h 5549995"/>
              <a:gd name="connsiteX14" fmla="*/ 4539521 w 4588107"/>
              <a:gd name="connsiteY14" fmla="*/ 817404 h 5549995"/>
              <a:gd name="connsiteX15" fmla="*/ 4541234 w 4588107"/>
              <a:gd name="connsiteY15" fmla="*/ 822238 h 5549995"/>
              <a:gd name="connsiteX16" fmla="*/ 4539083 w 4588107"/>
              <a:gd name="connsiteY16" fmla="*/ 846069 h 5549995"/>
              <a:gd name="connsiteX17" fmla="*/ 4537483 w 4588107"/>
              <a:gd name="connsiteY17" fmla="*/ 853854 h 5549995"/>
              <a:gd name="connsiteX18" fmla="*/ 4531245 w 4588107"/>
              <a:gd name="connsiteY18" fmla="*/ 965485 h 5549995"/>
              <a:gd name="connsiteX19" fmla="*/ 4533322 w 4588107"/>
              <a:gd name="connsiteY19" fmla="*/ 966385 h 5549995"/>
              <a:gd name="connsiteX20" fmla="*/ 4537441 w 4588107"/>
              <a:gd name="connsiteY20" fmla="*/ 1002567 h 5549995"/>
              <a:gd name="connsiteX21" fmla="*/ 4532643 w 4588107"/>
              <a:gd name="connsiteY21" fmla="*/ 1101094 h 5549995"/>
              <a:gd name="connsiteX22" fmla="*/ 4532538 w 4588107"/>
              <a:gd name="connsiteY22" fmla="*/ 1159389 h 5549995"/>
              <a:gd name="connsiteX23" fmla="*/ 4536841 w 4588107"/>
              <a:gd name="connsiteY23" fmla="*/ 1180505 h 5549995"/>
              <a:gd name="connsiteX24" fmla="*/ 4539931 w 4588107"/>
              <a:gd name="connsiteY24" fmla="*/ 1210687 h 5549995"/>
              <a:gd name="connsiteX25" fmla="*/ 4548748 w 4588107"/>
              <a:gd name="connsiteY25" fmla="*/ 1263157 h 5549995"/>
              <a:gd name="connsiteX26" fmla="*/ 4551025 w 4588107"/>
              <a:gd name="connsiteY26" fmla="*/ 1313374 h 5549995"/>
              <a:gd name="connsiteX27" fmla="*/ 4550145 w 4588107"/>
              <a:gd name="connsiteY27" fmla="*/ 1347004 h 5549995"/>
              <a:gd name="connsiteX28" fmla="*/ 4549682 w 4588107"/>
              <a:gd name="connsiteY28" fmla="*/ 1351864 h 5549995"/>
              <a:gd name="connsiteX29" fmla="*/ 4540563 w 4588107"/>
              <a:gd name="connsiteY29" fmla="*/ 1391762 h 5549995"/>
              <a:gd name="connsiteX30" fmla="*/ 4543827 w 4588107"/>
              <a:gd name="connsiteY30" fmla="*/ 1395707 h 5549995"/>
              <a:gd name="connsiteX31" fmla="*/ 4546669 w 4588107"/>
              <a:gd name="connsiteY31" fmla="*/ 1408524 h 5549995"/>
              <a:gd name="connsiteX32" fmla="*/ 4541928 w 4588107"/>
              <a:gd name="connsiteY32" fmla="*/ 1419109 h 5549995"/>
              <a:gd name="connsiteX33" fmla="*/ 4531744 w 4588107"/>
              <a:gd name="connsiteY33" fmla="*/ 1469337 h 5549995"/>
              <a:gd name="connsiteX34" fmla="*/ 4520847 w 4588107"/>
              <a:gd name="connsiteY34" fmla="*/ 1543038 h 5549995"/>
              <a:gd name="connsiteX35" fmla="*/ 4515966 w 4588107"/>
              <a:gd name="connsiteY35" fmla="*/ 1553997 h 5549995"/>
              <a:gd name="connsiteX36" fmla="*/ 4501538 w 4588107"/>
              <a:gd name="connsiteY36" fmla="*/ 1626071 h 5549995"/>
              <a:gd name="connsiteX37" fmla="*/ 4497823 w 4588107"/>
              <a:gd name="connsiteY37" fmla="*/ 1664103 h 5549995"/>
              <a:gd name="connsiteX38" fmla="*/ 4501483 w 4588107"/>
              <a:gd name="connsiteY38" fmla="*/ 1668558 h 5549995"/>
              <a:gd name="connsiteX39" fmla="*/ 4499833 w 4588107"/>
              <a:gd name="connsiteY39" fmla="*/ 1679756 h 5549995"/>
              <a:gd name="connsiteX40" fmla="*/ 4500245 w 4588107"/>
              <a:gd name="connsiteY40" fmla="*/ 1682815 h 5549995"/>
              <a:gd name="connsiteX41" fmla="*/ 4501756 w 4588107"/>
              <a:gd name="connsiteY41" fmla="*/ 1700268 h 5549995"/>
              <a:gd name="connsiteX42" fmla="*/ 4490286 w 4588107"/>
              <a:gd name="connsiteY42" fmla="*/ 1735163 h 5549995"/>
              <a:gd name="connsiteX43" fmla="*/ 4488226 w 4588107"/>
              <a:gd name="connsiteY43" fmla="*/ 1735289 h 5549995"/>
              <a:gd name="connsiteX44" fmla="*/ 4479728 w 4588107"/>
              <a:gd name="connsiteY44" fmla="*/ 1887374 h 5549995"/>
              <a:gd name="connsiteX45" fmla="*/ 4488419 w 4588107"/>
              <a:gd name="connsiteY45" fmla="*/ 1911536 h 5549995"/>
              <a:gd name="connsiteX46" fmla="*/ 4490697 w 4588107"/>
              <a:gd name="connsiteY46" fmla="*/ 1961755 h 5549995"/>
              <a:gd name="connsiteX47" fmla="*/ 4489816 w 4588107"/>
              <a:gd name="connsiteY47" fmla="*/ 1995384 h 5549995"/>
              <a:gd name="connsiteX48" fmla="*/ 4489354 w 4588107"/>
              <a:gd name="connsiteY48" fmla="*/ 2000244 h 5549995"/>
              <a:gd name="connsiteX49" fmla="*/ 4480234 w 4588107"/>
              <a:gd name="connsiteY49" fmla="*/ 2040142 h 5549995"/>
              <a:gd name="connsiteX50" fmla="*/ 4483499 w 4588107"/>
              <a:gd name="connsiteY50" fmla="*/ 2044087 h 5549995"/>
              <a:gd name="connsiteX51" fmla="*/ 4486340 w 4588107"/>
              <a:gd name="connsiteY51" fmla="*/ 2056904 h 5549995"/>
              <a:gd name="connsiteX52" fmla="*/ 4481599 w 4588107"/>
              <a:gd name="connsiteY52" fmla="*/ 2067489 h 5549995"/>
              <a:gd name="connsiteX53" fmla="*/ 4471415 w 4588107"/>
              <a:gd name="connsiteY53" fmla="*/ 2117719 h 5549995"/>
              <a:gd name="connsiteX54" fmla="*/ 4464084 w 4588107"/>
              <a:gd name="connsiteY54" fmla="*/ 2167300 h 5549995"/>
              <a:gd name="connsiteX55" fmla="*/ 4408001 w 4588107"/>
              <a:gd name="connsiteY55" fmla="*/ 3223633 h 5549995"/>
              <a:gd name="connsiteX56" fmla="*/ 4395215 w 4588107"/>
              <a:gd name="connsiteY56" fmla="*/ 3477281 h 5549995"/>
              <a:gd name="connsiteX57" fmla="*/ 4384130 w 4588107"/>
              <a:gd name="connsiteY57" fmla="*/ 3639984 h 5549995"/>
              <a:gd name="connsiteX58" fmla="*/ 4293369 w 4588107"/>
              <a:gd name="connsiteY58" fmla="*/ 5278921 h 5549995"/>
              <a:gd name="connsiteX59" fmla="*/ 4298667 w 4588107"/>
              <a:gd name="connsiteY59" fmla="*/ 5315626 h 5549995"/>
              <a:gd name="connsiteX60" fmla="*/ 4302201 w 4588107"/>
              <a:gd name="connsiteY60" fmla="*/ 5350090 h 5549995"/>
              <a:gd name="connsiteX61" fmla="*/ 4305033 w 4588107"/>
              <a:gd name="connsiteY61" fmla="*/ 5450399 h 5549995"/>
              <a:gd name="connsiteX62" fmla="*/ 4286476 w 4588107"/>
              <a:gd name="connsiteY62" fmla="*/ 5484804 h 5549995"/>
              <a:gd name="connsiteX63" fmla="*/ 4281824 w 4588107"/>
              <a:gd name="connsiteY63" fmla="*/ 5487504 h 5549995"/>
              <a:gd name="connsiteX64" fmla="*/ 4278367 w 4588107"/>
              <a:gd name="connsiteY64" fmla="*/ 5549951 h 5549995"/>
              <a:gd name="connsiteX65" fmla="*/ 0 w 4588107"/>
              <a:gd name="connsiteY65" fmla="*/ 5387017 h 5549995"/>
              <a:gd name="connsiteX66" fmla="*/ 51489 w 4588107"/>
              <a:gd name="connsiteY66" fmla="*/ 5243704 h 5549995"/>
              <a:gd name="connsiteX67" fmla="*/ 38984 w 4588107"/>
              <a:gd name="connsiteY67" fmla="*/ 5239903 h 5549995"/>
              <a:gd name="connsiteX68" fmla="*/ 43204 w 4588107"/>
              <a:gd name="connsiteY68" fmla="*/ 5233298 h 5549995"/>
              <a:gd name="connsiteX69" fmla="*/ 43473 w 4588107"/>
              <a:gd name="connsiteY69" fmla="*/ 5230552 h 5549995"/>
              <a:gd name="connsiteX70" fmla="*/ 43743 w 4588107"/>
              <a:gd name="connsiteY70" fmla="*/ 5227804 h 5549995"/>
              <a:gd name="connsiteX71" fmla="*/ 44280 w 4588107"/>
              <a:gd name="connsiteY71" fmla="*/ 5222308 h 5549995"/>
              <a:gd name="connsiteX72" fmla="*/ 43965 w 4588107"/>
              <a:gd name="connsiteY72" fmla="*/ 5216405 h 5549995"/>
              <a:gd name="connsiteX73" fmla="*/ 43381 w 4588107"/>
              <a:gd name="connsiteY73" fmla="*/ 5213249 h 5549995"/>
              <a:gd name="connsiteX74" fmla="*/ 43650 w 4588107"/>
              <a:gd name="connsiteY74" fmla="*/ 5210500 h 5549995"/>
              <a:gd name="connsiteX75" fmla="*/ 43334 w 4588107"/>
              <a:gd name="connsiteY75" fmla="*/ 5204597 h 5549995"/>
              <a:gd name="connsiteX76" fmla="*/ 42751 w 4588107"/>
              <a:gd name="connsiteY76" fmla="*/ 5201441 h 5549995"/>
              <a:gd name="connsiteX77" fmla="*/ 42121 w 4588107"/>
              <a:gd name="connsiteY77" fmla="*/ 5189632 h 5549995"/>
              <a:gd name="connsiteX78" fmla="*/ 41537 w 4588107"/>
              <a:gd name="connsiteY78" fmla="*/ 5186477 h 5549995"/>
              <a:gd name="connsiteX79" fmla="*/ 41805 w 4588107"/>
              <a:gd name="connsiteY79" fmla="*/ 5183728 h 5549995"/>
              <a:gd name="connsiteX80" fmla="*/ 40370 w 4588107"/>
              <a:gd name="connsiteY80" fmla="*/ 5180163 h 5549995"/>
              <a:gd name="connsiteX81" fmla="*/ 45782 w 4588107"/>
              <a:gd name="connsiteY81" fmla="*/ 5116566 h 5549995"/>
              <a:gd name="connsiteX82" fmla="*/ 113396 w 4588107"/>
              <a:gd name="connsiteY82" fmla="*/ 3839310 h 5549995"/>
              <a:gd name="connsiteX83" fmla="*/ 338086 w 4588107"/>
              <a:gd name="connsiteY83" fmla="*/ 0 h 5549995"/>
              <a:gd name="connsiteX0" fmla="*/ 299102 w 4549123"/>
              <a:gd name="connsiteY0" fmla="*/ 0 h 5549966"/>
              <a:gd name="connsiteX1" fmla="*/ 3301288 w 4549123"/>
              <a:gd name="connsiteY1" fmla="*/ 171842 h 5549966"/>
              <a:gd name="connsiteX2" fmla="*/ 4130099 w 4549123"/>
              <a:gd name="connsiteY2" fmla="*/ 226950 h 5549966"/>
              <a:gd name="connsiteX3" fmla="*/ 4503293 w 4549123"/>
              <a:gd name="connsiteY3" fmla="*/ 247374 h 5549966"/>
              <a:gd name="connsiteX4" fmla="*/ 4531172 w 4549123"/>
              <a:gd name="connsiteY4" fmla="*/ 269179 h 5549966"/>
              <a:gd name="connsiteX5" fmla="*/ 4529398 w 4549123"/>
              <a:gd name="connsiteY5" fmla="*/ 300930 h 5549966"/>
              <a:gd name="connsiteX6" fmla="*/ 4532320 w 4549123"/>
              <a:gd name="connsiteY6" fmla="*/ 302647 h 5549966"/>
              <a:gd name="connsiteX7" fmla="*/ 4548746 w 4549123"/>
              <a:gd name="connsiteY7" fmla="*/ 334222 h 5549966"/>
              <a:gd name="connsiteX8" fmla="*/ 4526485 w 4549123"/>
              <a:gd name="connsiteY8" fmla="*/ 391868 h 5549966"/>
              <a:gd name="connsiteX9" fmla="*/ 4522997 w 4549123"/>
              <a:gd name="connsiteY9" fmla="*/ 415489 h 5549966"/>
              <a:gd name="connsiteX10" fmla="*/ 4517892 w 4549123"/>
              <a:gd name="connsiteY10" fmla="*/ 506828 h 5549966"/>
              <a:gd name="connsiteX11" fmla="*/ 4517242 w 4549123"/>
              <a:gd name="connsiteY11" fmla="*/ 553245 h 5549966"/>
              <a:gd name="connsiteX12" fmla="*/ 4514143 w 4549123"/>
              <a:gd name="connsiteY12" fmla="*/ 581709 h 5549966"/>
              <a:gd name="connsiteX13" fmla="*/ 4513474 w 4549123"/>
              <a:gd name="connsiteY13" fmla="*/ 585890 h 5549966"/>
              <a:gd name="connsiteX14" fmla="*/ 4500537 w 4549123"/>
              <a:gd name="connsiteY14" fmla="*/ 817404 h 5549966"/>
              <a:gd name="connsiteX15" fmla="*/ 4502250 w 4549123"/>
              <a:gd name="connsiteY15" fmla="*/ 822238 h 5549966"/>
              <a:gd name="connsiteX16" fmla="*/ 4500099 w 4549123"/>
              <a:gd name="connsiteY16" fmla="*/ 846069 h 5549966"/>
              <a:gd name="connsiteX17" fmla="*/ 4498499 w 4549123"/>
              <a:gd name="connsiteY17" fmla="*/ 853854 h 5549966"/>
              <a:gd name="connsiteX18" fmla="*/ 4492261 w 4549123"/>
              <a:gd name="connsiteY18" fmla="*/ 965485 h 5549966"/>
              <a:gd name="connsiteX19" fmla="*/ 4494338 w 4549123"/>
              <a:gd name="connsiteY19" fmla="*/ 966385 h 5549966"/>
              <a:gd name="connsiteX20" fmla="*/ 4498457 w 4549123"/>
              <a:gd name="connsiteY20" fmla="*/ 1002567 h 5549966"/>
              <a:gd name="connsiteX21" fmla="*/ 4493659 w 4549123"/>
              <a:gd name="connsiteY21" fmla="*/ 1101094 h 5549966"/>
              <a:gd name="connsiteX22" fmla="*/ 4493554 w 4549123"/>
              <a:gd name="connsiteY22" fmla="*/ 1159389 h 5549966"/>
              <a:gd name="connsiteX23" fmla="*/ 4497857 w 4549123"/>
              <a:gd name="connsiteY23" fmla="*/ 1180505 h 5549966"/>
              <a:gd name="connsiteX24" fmla="*/ 4500947 w 4549123"/>
              <a:gd name="connsiteY24" fmla="*/ 1210687 h 5549966"/>
              <a:gd name="connsiteX25" fmla="*/ 4509764 w 4549123"/>
              <a:gd name="connsiteY25" fmla="*/ 1263157 h 5549966"/>
              <a:gd name="connsiteX26" fmla="*/ 4512041 w 4549123"/>
              <a:gd name="connsiteY26" fmla="*/ 1313374 h 5549966"/>
              <a:gd name="connsiteX27" fmla="*/ 4511161 w 4549123"/>
              <a:gd name="connsiteY27" fmla="*/ 1347004 h 5549966"/>
              <a:gd name="connsiteX28" fmla="*/ 4510698 w 4549123"/>
              <a:gd name="connsiteY28" fmla="*/ 1351864 h 5549966"/>
              <a:gd name="connsiteX29" fmla="*/ 4501579 w 4549123"/>
              <a:gd name="connsiteY29" fmla="*/ 1391762 h 5549966"/>
              <a:gd name="connsiteX30" fmla="*/ 4504843 w 4549123"/>
              <a:gd name="connsiteY30" fmla="*/ 1395707 h 5549966"/>
              <a:gd name="connsiteX31" fmla="*/ 4507685 w 4549123"/>
              <a:gd name="connsiteY31" fmla="*/ 1408524 h 5549966"/>
              <a:gd name="connsiteX32" fmla="*/ 4502944 w 4549123"/>
              <a:gd name="connsiteY32" fmla="*/ 1419109 h 5549966"/>
              <a:gd name="connsiteX33" fmla="*/ 4492760 w 4549123"/>
              <a:gd name="connsiteY33" fmla="*/ 1469337 h 5549966"/>
              <a:gd name="connsiteX34" fmla="*/ 4481863 w 4549123"/>
              <a:gd name="connsiteY34" fmla="*/ 1543038 h 5549966"/>
              <a:gd name="connsiteX35" fmla="*/ 4476982 w 4549123"/>
              <a:gd name="connsiteY35" fmla="*/ 1553997 h 5549966"/>
              <a:gd name="connsiteX36" fmla="*/ 4462554 w 4549123"/>
              <a:gd name="connsiteY36" fmla="*/ 1626071 h 5549966"/>
              <a:gd name="connsiteX37" fmla="*/ 4458839 w 4549123"/>
              <a:gd name="connsiteY37" fmla="*/ 1664103 h 5549966"/>
              <a:gd name="connsiteX38" fmla="*/ 4462499 w 4549123"/>
              <a:gd name="connsiteY38" fmla="*/ 1668558 h 5549966"/>
              <a:gd name="connsiteX39" fmla="*/ 4460849 w 4549123"/>
              <a:gd name="connsiteY39" fmla="*/ 1679756 h 5549966"/>
              <a:gd name="connsiteX40" fmla="*/ 4461261 w 4549123"/>
              <a:gd name="connsiteY40" fmla="*/ 1682815 h 5549966"/>
              <a:gd name="connsiteX41" fmla="*/ 4462772 w 4549123"/>
              <a:gd name="connsiteY41" fmla="*/ 1700268 h 5549966"/>
              <a:gd name="connsiteX42" fmla="*/ 4451302 w 4549123"/>
              <a:gd name="connsiteY42" fmla="*/ 1735163 h 5549966"/>
              <a:gd name="connsiteX43" fmla="*/ 4449242 w 4549123"/>
              <a:gd name="connsiteY43" fmla="*/ 1735289 h 5549966"/>
              <a:gd name="connsiteX44" fmla="*/ 4440744 w 4549123"/>
              <a:gd name="connsiteY44" fmla="*/ 1887374 h 5549966"/>
              <a:gd name="connsiteX45" fmla="*/ 4449435 w 4549123"/>
              <a:gd name="connsiteY45" fmla="*/ 1911536 h 5549966"/>
              <a:gd name="connsiteX46" fmla="*/ 4451713 w 4549123"/>
              <a:gd name="connsiteY46" fmla="*/ 1961755 h 5549966"/>
              <a:gd name="connsiteX47" fmla="*/ 4450832 w 4549123"/>
              <a:gd name="connsiteY47" fmla="*/ 1995384 h 5549966"/>
              <a:gd name="connsiteX48" fmla="*/ 4450370 w 4549123"/>
              <a:gd name="connsiteY48" fmla="*/ 2000244 h 5549966"/>
              <a:gd name="connsiteX49" fmla="*/ 4441250 w 4549123"/>
              <a:gd name="connsiteY49" fmla="*/ 2040142 h 5549966"/>
              <a:gd name="connsiteX50" fmla="*/ 4444515 w 4549123"/>
              <a:gd name="connsiteY50" fmla="*/ 2044087 h 5549966"/>
              <a:gd name="connsiteX51" fmla="*/ 4447356 w 4549123"/>
              <a:gd name="connsiteY51" fmla="*/ 2056904 h 5549966"/>
              <a:gd name="connsiteX52" fmla="*/ 4442615 w 4549123"/>
              <a:gd name="connsiteY52" fmla="*/ 2067489 h 5549966"/>
              <a:gd name="connsiteX53" fmla="*/ 4432431 w 4549123"/>
              <a:gd name="connsiteY53" fmla="*/ 2117719 h 5549966"/>
              <a:gd name="connsiteX54" fmla="*/ 4425100 w 4549123"/>
              <a:gd name="connsiteY54" fmla="*/ 2167300 h 5549966"/>
              <a:gd name="connsiteX55" fmla="*/ 4369017 w 4549123"/>
              <a:gd name="connsiteY55" fmla="*/ 3223633 h 5549966"/>
              <a:gd name="connsiteX56" fmla="*/ 4356231 w 4549123"/>
              <a:gd name="connsiteY56" fmla="*/ 3477281 h 5549966"/>
              <a:gd name="connsiteX57" fmla="*/ 4345146 w 4549123"/>
              <a:gd name="connsiteY57" fmla="*/ 3639984 h 5549966"/>
              <a:gd name="connsiteX58" fmla="*/ 4254385 w 4549123"/>
              <a:gd name="connsiteY58" fmla="*/ 5278921 h 5549966"/>
              <a:gd name="connsiteX59" fmla="*/ 4259683 w 4549123"/>
              <a:gd name="connsiteY59" fmla="*/ 5315626 h 5549966"/>
              <a:gd name="connsiteX60" fmla="*/ 4263217 w 4549123"/>
              <a:gd name="connsiteY60" fmla="*/ 5350090 h 5549966"/>
              <a:gd name="connsiteX61" fmla="*/ 4266049 w 4549123"/>
              <a:gd name="connsiteY61" fmla="*/ 5450399 h 5549966"/>
              <a:gd name="connsiteX62" fmla="*/ 4247492 w 4549123"/>
              <a:gd name="connsiteY62" fmla="*/ 5484804 h 5549966"/>
              <a:gd name="connsiteX63" fmla="*/ 4242840 w 4549123"/>
              <a:gd name="connsiteY63" fmla="*/ 5487504 h 5549966"/>
              <a:gd name="connsiteX64" fmla="*/ 4239383 w 4549123"/>
              <a:gd name="connsiteY64" fmla="*/ 5549951 h 5549966"/>
              <a:gd name="connsiteX65" fmla="*/ 266751 w 4549123"/>
              <a:gd name="connsiteY65" fmla="*/ 5218723 h 5549966"/>
              <a:gd name="connsiteX66" fmla="*/ 12505 w 4549123"/>
              <a:gd name="connsiteY66" fmla="*/ 5243704 h 5549966"/>
              <a:gd name="connsiteX67" fmla="*/ 0 w 4549123"/>
              <a:gd name="connsiteY67" fmla="*/ 5239903 h 5549966"/>
              <a:gd name="connsiteX68" fmla="*/ 4220 w 4549123"/>
              <a:gd name="connsiteY68" fmla="*/ 5233298 h 5549966"/>
              <a:gd name="connsiteX69" fmla="*/ 4489 w 4549123"/>
              <a:gd name="connsiteY69" fmla="*/ 5230552 h 5549966"/>
              <a:gd name="connsiteX70" fmla="*/ 4759 w 4549123"/>
              <a:gd name="connsiteY70" fmla="*/ 5227804 h 5549966"/>
              <a:gd name="connsiteX71" fmla="*/ 5296 w 4549123"/>
              <a:gd name="connsiteY71" fmla="*/ 5222308 h 5549966"/>
              <a:gd name="connsiteX72" fmla="*/ 4981 w 4549123"/>
              <a:gd name="connsiteY72" fmla="*/ 5216405 h 5549966"/>
              <a:gd name="connsiteX73" fmla="*/ 4397 w 4549123"/>
              <a:gd name="connsiteY73" fmla="*/ 5213249 h 5549966"/>
              <a:gd name="connsiteX74" fmla="*/ 4666 w 4549123"/>
              <a:gd name="connsiteY74" fmla="*/ 5210500 h 5549966"/>
              <a:gd name="connsiteX75" fmla="*/ 4350 w 4549123"/>
              <a:gd name="connsiteY75" fmla="*/ 5204597 h 5549966"/>
              <a:gd name="connsiteX76" fmla="*/ 3767 w 4549123"/>
              <a:gd name="connsiteY76" fmla="*/ 5201441 h 5549966"/>
              <a:gd name="connsiteX77" fmla="*/ 3137 w 4549123"/>
              <a:gd name="connsiteY77" fmla="*/ 5189632 h 5549966"/>
              <a:gd name="connsiteX78" fmla="*/ 2553 w 4549123"/>
              <a:gd name="connsiteY78" fmla="*/ 5186477 h 5549966"/>
              <a:gd name="connsiteX79" fmla="*/ 2821 w 4549123"/>
              <a:gd name="connsiteY79" fmla="*/ 5183728 h 5549966"/>
              <a:gd name="connsiteX80" fmla="*/ 1386 w 4549123"/>
              <a:gd name="connsiteY80" fmla="*/ 5180163 h 5549966"/>
              <a:gd name="connsiteX81" fmla="*/ 6798 w 4549123"/>
              <a:gd name="connsiteY81" fmla="*/ 5116566 h 5549966"/>
              <a:gd name="connsiteX82" fmla="*/ 74412 w 4549123"/>
              <a:gd name="connsiteY82" fmla="*/ 3839310 h 5549966"/>
              <a:gd name="connsiteX83" fmla="*/ 299102 w 4549123"/>
              <a:gd name="connsiteY83" fmla="*/ 0 h 5549966"/>
              <a:gd name="connsiteX0" fmla="*/ 303426 w 4553447"/>
              <a:gd name="connsiteY0" fmla="*/ 0 h 5549966"/>
              <a:gd name="connsiteX1" fmla="*/ 3305612 w 4553447"/>
              <a:gd name="connsiteY1" fmla="*/ 171842 h 5549966"/>
              <a:gd name="connsiteX2" fmla="*/ 4134423 w 4553447"/>
              <a:gd name="connsiteY2" fmla="*/ 226950 h 5549966"/>
              <a:gd name="connsiteX3" fmla="*/ 4507617 w 4553447"/>
              <a:gd name="connsiteY3" fmla="*/ 247374 h 5549966"/>
              <a:gd name="connsiteX4" fmla="*/ 4535496 w 4553447"/>
              <a:gd name="connsiteY4" fmla="*/ 269179 h 5549966"/>
              <a:gd name="connsiteX5" fmla="*/ 4533722 w 4553447"/>
              <a:gd name="connsiteY5" fmla="*/ 300930 h 5549966"/>
              <a:gd name="connsiteX6" fmla="*/ 4536644 w 4553447"/>
              <a:gd name="connsiteY6" fmla="*/ 302647 h 5549966"/>
              <a:gd name="connsiteX7" fmla="*/ 4553070 w 4553447"/>
              <a:gd name="connsiteY7" fmla="*/ 334222 h 5549966"/>
              <a:gd name="connsiteX8" fmla="*/ 4530809 w 4553447"/>
              <a:gd name="connsiteY8" fmla="*/ 391868 h 5549966"/>
              <a:gd name="connsiteX9" fmla="*/ 4527321 w 4553447"/>
              <a:gd name="connsiteY9" fmla="*/ 415489 h 5549966"/>
              <a:gd name="connsiteX10" fmla="*/ 4522216 w 4553447"/>
              <a:gd name="connsiteY10" fmla="*/ 506828 h 5549966"/>
              <a:gd name="connsiteX11" fmla="*/ 4521566 w 4553447"/>
              <a:gd name="connsiteY11" fmla="*/ 553245 h 5549966"/>
              <a:gd name="connsiteX12" fmla="*/ 4518467 w 4553447"/>
              <a:gd name="connsiteY12" fmla="*/ 581709 h 5549966"/>
              <a:gd name="connsiteX13" fmla="*/ 4517798 w 4553447"/>
              <a:gd name="connsiteY13" fmla="*/ 585890 h 5549966"/>
              <a:gd name="connsiteX14" fmla="*/ 4504861 w 4553447"/>
              <a:gd name="connsiteY14" fmla="*/ 817404 h 5549966"/>
              <a:gd name="connsiteX15" fmla="*/ 4506574 w 4553447"/>
              <a:gd name="connsiteY15" fmla="*/ 822238 h 5549966"/>
              <a:gd name="connsiteX16" fmla="*/ 4504423 w 4553447"/>
              <a:gd name="connsiteY16" fmla="*/ 846069 h 5549966"/>
              <a:gd name="connsiteX17" fmla="*/ 4502823 w 4553447"/>
              <a:gd name="connsiteY17" fmla="*/ 853854 h 5549966"/>
              <a:gd name="connsiteX18" fmla="*/ 4496585 w 4553447"/>
              <a:gd name="connsiteY18" fmla="*/ 965485 h 5549966"/>
              <a:gd name="connsiteX19" fmla="*/ 4498662 w 4553447"/>
              <a:gd name="connsiteY19" fmla="*/ 966385 h 5549966"/>
              <a:gd name="connsiteX20" fmla="*/ 4502781 w 4553447"/>
              <a:gd name="connsiteY20" fmla="*/ 1002567 h 5549966"/>
              <a:gd name="connsiteX21" fmla="*/ 4497983 w 4553447"/>
              <a:gd name="connsiteY21" fmla="*/ 1101094 h 5549966"/>
              <a:gd name="connsiteX22" fmla="*/ 4497878 w 4553447"/>
              <a:gd name="connsiteY22" fmla="*/ 1159389 h 5549966"/>
              <a:gd name="connsiteX23" fmla="*/ 4502181 w 4553447"/>
              <a:gd name="connsiteY23" fmla="*/ 1180505 h 5549966"/>
              <a:gd name="connsiteX24" fmla="*/ 4505271 w 4553447"/>
              <a:gd name="connsiteY24" fmla="*/ 1210687 h 5549966"/>
              <a:gd name="connsiteX25" fmla="*/ 4514088 w 4553447"/>
              <a:gd name="connsiteY25" fmla="*/ 1263157 h 5549966"/>
              <a:gd name="connsiteX26" fmla="*/ 4516365 w 4553447"/>
              <a:gd name="connsiteY26" fmla="*/ 1313374 h 5549966"/>
              <a:gd name="connsiteX27" fmla="*/ 4515485 w 4553447"/>
              <a:gd name="connsiteY27" fmla="*/ 1347004 h 5549966"/>
              <a:gd name="connsiteX28" fmla="*/ 4515022 w 4553447"/>
              <a:gd name="connsiteY28" fmla="*/ 1351864 h 5549966"/>
              <a:gd name="connsiteX29" fmla="*/ 4505903 w 4553447"/>
              <a:gd name="connsiteY29" fmla="*/ 1391762 h 5549966"/>
              <a:gd name="connsiteX30" fmla="*/ 4509167 w 4553447"/>
              <a:gd name="connsiteY30" fmla="*/ 1395707 h 5549966"/>
              <a:gd name="connsiteX31" fmla="*/ 4512009 w 4553447"/>
              <a:gd name="connsiteY31" fmla="*/ 1408524 h 5549966"/>
              <a:gd name="connsiteX32" fmla="*/ 4507268 w 4553447"/>
              <a:gd name="connsiteY32" fmla="*/ 1419109 h 5549966"/>
              <a:gd name="connsiteX33" fmla="*/ 4497084 w 4553447"/>
              <a:gd name="connsiteY33" fmla="*/ 1469337 h 5549966"/>
              <a:gd name="connsiteX34" fmla="*/ 4486187 w 4553447"/>
              <a:gd name="connsiteY34" fmla="*/ 1543038 h 5549966"/>
              <a:gd name="connsiteX35" fmla="*/ 4481306 w 4553447"/>
              <a:gd name="connsiteY35" fmla="*/ 1553997 h 5549966"/>
              <a:gd name="connsiteX36" fmla="*/ 4466878 w 4553447"/>
              <a:gd name="connsiteY36" fmla="*/ 1626071 h 5549966"/>
              <a:gd name="connsiteX37" fmla="*/ 4463163 w 4553447"/>
              <a:gd name="connsiteY37" fmla="*/ 1664103 h 5549966"/>
              <a:gd name="connsiteX38" fmla="*/ 4466823 w 4553447"/>
              <a:gd name="connsiteY38" fmla="*/ 1668558 h 5549966"/>
              <a:gd name="connsiteX39" fmla="*/ 4465173 w 4553447"/>
              <a:gd name="connsiteY39" fmla="*/ 1679756 h 5549966"/>
              <a:gd name="connsiteX40" fmla="*/ 4465585 w 4553447"/>
              <a:gd name="connsiteY40" fmla="*/ 1682815 h 5549966"/>
              <a:gd name="connsiteX41" fmla="*/ 4467096 w 4553447"/>
              <a:gd name="connsiteY41" fmla="*/ 1700268 h 5549966"/>
              <a:gd name="connsiteX42" fmla="*/ 4455626 w 4553447"/>
              <a:gd name="connsiteY42" fmla="*/ 1735163 h 5549966"/>
              <a:gd name="connsiteX43" fmla="*/ 4453566 w 4553447"/>
              <a:gd name="connsiteY43" fmla="*/ 1735289 h 5549966"/>
              <a:gd name="connsiteX44" fmla="*/ 4445068 w 4553447"/>
              <a:gd name="connsiteY44" fmla="*/ 1887374 h 5549966"/>
              <a:gd name="connsiteX45" fmla="*/ 4453759 w 4553447"/>
              <a:gd name="connsiteY45" fmla="*/ 1911536 h 5549966"/>
              <a:gd name="connsiteX46" fmla="*/ 4456037 w 4553447"/>
              <a:gd name="connsiteY46" fmla="*/ 1961755 h 5549966"/>
              <a:gd name="connsiteX47" fmla="*/ 4455156 w 4553447"/>
              <a:gd name="connsiteY47" fmla="*/ 1995384 h 5549966"/>
              <a:gd name="connsiteX48" fmla="*/ 4454694 w 4553447"/>
              <a:gd name="connsiteY48" fmla="*/ 2000244 h 5549966"/>
              <a:gd name="connsiteX49" fmla="*/ 4445574 w 4553447"/>
              <a:gd name="connsiteY49" fmla="*/ 2040142 h 5549966"/>
              <a:gd name="connsiteX50" fmla="*/ 4448839 w 4553447"/>
              <a:gd name="connsiteY50" fmla="*/ 2044087 h 5549966"/>
              <a:gd name="connsiteX51" fmla="*/ 4451680 w 4553447"/>
              <a:gd name="connsiteY51" fmla="*/ 2056904 h 5549966"/>
              <a:gd name="connsiteX52" fmla="*/ 4446939 w 4553447"/>
              <a:gd name="connsiteY52" fmla="*/ 2067489 h 5549966"/>
              <a:gd name="connsiteX53" fmla="*/ 4436755 w 4553447"/>
              <a:gd name="connsiteY53" fmla="*/ 2117719 h 5549966"/>
              <a:gd name="connsiteX54" fmla="*/ 4429424 w 4553447"/>
              <a:gd name="connsiteY54" fmla="*/ 2167300 h 5549966"/>
              <a:gd name="connsiteX55" fmla="*/ 4373341 w 4553447"/>
              <a:gd name="connsiteY55" fmla="*/ 3223633 h 5549966"/>
              <a:gd name="connsiteX56" fmla="*/ 4360555 w 4553447"/>
              <a:gd name="connsiteY56" fmla="*/ 3477281 h 5549966"/>
              <a:gd name="connsiteX57" fmla="*/ 4349470 w 4553447"/>
              <a:gd name="connsiteY57" fmla="*/ 3639984 h 5549966"/>
              <a:gd name="connsiteX58" fmla="*/ 4258709 w 4553447"/>
              <a:gd name="connsiteY58" fmla="*/ 5278921 h 5549966"/>
              <a:gd name="connsiteX59" fmla="*/ 4264007 w 4553447"/>
              <a:gd name="connsiteY59" fmla="*/ 5315626 h 5549966"/>
              <a:gd name="connsiteX60" fmla="*/ 4267541 w 4553447"/>
              <a:gd name="connsiteY60" fmla="*/ 5350090 h 5549966"/>
              <a:gd name="connsiteX61" fmla="*/ 4270373 w 4553447"/>
              <a:gd name="connsiteY61" fmla="*/ 5450399 h 5549966"/>
              <a:gd name="connsiteX62" fmla="*/ 4251816 w 4553447"/>
              <a:gd name="connsiteY62" fmla="*/ 5484804 h 5549966"/>
              <a:gd name="connsiteX63" fmla="*/ 4247164 w 4553447"/>
              <a:gd name="connsiteY63" fmla="*/ 5487504 h 5549966"/>
              <a:gd name="connsiteX64" fmla="*/ 4243707 w 4553447"/>
              <a:gd name="connsiteY64" fmla="*/ 5549951 h 5549966"/>
              <a:gd name="connsiteX65" fmla="*/ 271075 w 4553447"/>
              <a:gd name="connsiteY65" fmla="*/ 5218723 h 5549966"/>
              <a:gd name="connsiteX66" fmla="*/ 0 w 4553447"/>
              <a:gd name="connsiteY66" fmla="*/ 5280167 h 5549966"/>
              <a:gd name="connsiteX67" fmla="*/ 4324 w 4553447"/>
              <a:gd name="connsiteY67" fmla="*/ 5239903 h 5549966"/>
              <a:gd name="connsiteX68" fmla="*/ 8544 w 4553447"/>
              <a:gd name="connsiteY68" fmla="*/ 5233298 h 5549966"/>
              <a:gd name="connsiteX69" fmla="*/ 8813 w 4553447"/>
              <a:gd name="connsiteY69" fmla="*/ 5230552 h 5549966"/>
              <a:gd name="connsiteX70" fmla="*/ 9083 w 4553447"/>
              <a:gd name="connsiteY70" fmla="*/ 5227804 h 5549966"/>
              <a:gd name="connsiteX71" fmla="*/ 9620 w 4553447"/>
              <a:gd name="connsiteY71" fmla="*/ 5222308 h 5549966"/>
              <a:gd name="connsiteX72" fmla="*/ 9305 w 4553447"/>
              <a:gd name="connsiteY72" fmla="*/ 5216405 h 5549966"/>
              <a:gd name="connsiteX73" fmla="*/ 8721 w 4553447"/>
              <a:gd name="connsiteY73" fmla="*/ 5213249 h 5549966"/>
              <a:gd name="connsiteX74" fmla="*/ 8990 w 4553447"/>
              <a:gd name="connsiteY74" fmla="*/ 5210500 h 5549966"/>
              <a:gd name="connsiteX75" fmla="*/ 8674 w 4553447"/>
              <a:gd name="connsiteY75" fmla="*/ 5204597 h 5549966"/>
              <a:gd name="connsiteX76" fmla="*/ 8091 w 4553447"/>
              <a:gd name="connsiteY76" fmla="*/ 5201441 h 5549966"/>
              <a:gd name="connsiteX77" fmla="*/ 7461 w 4553447"/>
              <a:gd name="connsiteY77" fmla="*/ 5189632 h 5549966"/>
              <a:gd name="connsiteX78" fmla="*/ 6877 w 4553447"/>
              <a:gd name="connsiteY78" fmla="*/ 5186477 h 5549966"/>
              <a:gd name="connsiteX79" fmla="*/ 7145 w 4553447"/>
              <a:gd name="connsiteY79" fmla="*/ 5183728 h 5549966"/>
              <a:gd name="connsiteX80" fmla="*/ 5710 w 4553447"/>
              <a:gd name="connsiteY80" fmla="*/ 5180163 h 5549966"/>
              <a:gd name="connsiteX81" fmla="*/ 11122 w 4553447"/>
              <a:gd name="connsiteY81" fmla="*/ 5116566 h 5549966"/>
              <a:gd name="connsiteX82" fmla="*/ 78736 w 4553447"/>
              <a:gd name="connsiteY82" fmla="*/ 3839310 h 5549966"/>
              <a:gd name="connsiteX83" fmla="*/ 303426 w 4553447"/>
              <a:gd name="connsiteY83" fmla="*/ 0 h 5549966"/>
              <a:gd name="connsiteX0" fmla="*/ 303426 w 4553447"/>
              <a:gd name="connsiteY0" fmla="*/ 0 h 5549973"/>
              <a:gd name="connsiteX1" fmla="*/ 3305612 w 4553447"/>
              <a:gd name="connsiteY1" fmla="*/ 171842 h 5549973"/>
              <a:gd name="connsiteX2" fmla="*/ 4134423 w 4553447"/>
              <a:gd name="connsiteY2" fmla="*/ 226950 h 5549973"/>
              <a:gd name="connsiteX3" fmla="*/ 4507617 w 4553447"/>
              <a:gd name="connsiteY3" fmla="*/ 247374 h 5549973"/>
              <a:gd name="connsiteX4" fmla="*/ 4535496 w 4553447"/>
              <a:gd name="connsiteY4" fmla="*/ 269179 h 5549973"/>
              <a:gd name="connsiteX5" fmla="*/ 4533722 w 4553447"/>
              <a:gd name="connsiteY5" fmla="*/ 300930 h 5549973"/>
              <a:gd name="connsiteX6" fmla="*/ 4536644 w 4553447"/>
              <a:gd name="connsiteY6" fmla="*/ 302647 h 5549973"/>
              <a:gd name="connsiteX7" fmla="*/ 4553070 w 4553447"/>
              <a:gd name="connsiteY7" fmla="*/ 334222 h 5549973"/>
              <a:gd name="connsiteX8" fmla="*/ 4530809 w 4553447"/>
              <a:gd name="connsiteY8" fmla="*/ 391868 h 5549973"/>
              <a:gd name="connsiteX9" fmla="*/ 4527321 w 4553447"/>
              <a:gd name="connsiteY9" fmla="*/ 415489 h 5549973"/>
              <a:gd name="connsiteX10" fmla="*/ 4522216 w 4553447"/>
              <a:gd name="connsiteY10" fmla="*/ 506828 h 5549973"/>
              <a:gd name="connsiteX11" fmla="*/ 4521566 w 4553447"/>
              <a:gd name="connsiteY11" fmla="*/ 553245 h 5549973"/>
              <a:gd name="connsiteX12" fmla="*/ 4518467 w 4553447"/>
              <a:gd name="connsiteY12" fmla="*/ 581709 h 5549973"/>
              <a:gd name="connsiteX13" fmla="*/ 4517798 w 4553447"/>
              <a:gd name="connsiteY13" fmla="*/ 585890 h 5549973"/>
              <a:gd name="connsiteX14" fmla="*/ 4504861 w 4553447"/>
              <a:gd name="connsiteY14" fmla="*/ 817404 h 5549973"/>
              <a:gd name="connsiteX15" fmla="*/ 4506574 w 4553447"/>
              <a:gd name="connsiteY15" fmla="*/ 822238 h 5549973"/>
              <a:gd name="connsiteX16" fmla="*/ 4504423 w 4553447"/>
              <a:gd name="connsiteY16" fmla="*/ 846069 h 5549973"/>
              <a:gd name="connsiteX17" fmla="*/ 4502823 w 4553447"/>
              <a:gd name="connsiteY17" fmla="*/ 853854 h 5549973"/>
              <a:gd name="connsiteX18" fmla="*/ 4496585 w 4553447"/>
              <a:gd name="connsiteY18" fmla="*/ 965485 h 5549973"/>
              <a:gd name="connsiteX19" fmla="*/ 4498662 w 4553447"/>
              <a:gd name="connsiteY19" fmla="*/ 966385 h 5549973"/>
              <a:gd name="connsiteX20" fmla="*/ 4502781 w 4553447"/>
              <a:gd name="connsiteY20" fmla="*/ 1002567 h 5549973"/>
              <a:gd name="connsiteX21" fmla="*/ 4497983 w 4553447"/>
              <a:gd name="connsiteY21" fmla="*/ 1101094 h 5549973"/>
              <a:gd name="connsiteX22" fmla="*/ 4497878 w 4553447"/>
              <a:gd name="connsiteY22" fmla="*/ 1159389 h 5549973"/>
              <a:gd name="connsiteX23" fmla="*/ 4502181 w 4553447"/>
              <a:gd name="connsiteY23" fmla="*/ 1180505 h 5549973"/>
              <a:gd name="connsiteX24" fmla="*/ 4505271 w 4553447"/>
              <a:gd name="connsiteY24" fmla="*/ 1210687 h 5549973"/>
              <a:gd name="connsiteX25" fmla="*/ 4514088 w 4553447"/>
              <a:gd name="connsiteY25" fmla="*/ 1263157 h 5549973"/>
              <a:gd name="connsiteX26" fmla="*/ 4516365 w 4553447"/>
              <a:gd name="connsiteY26" fmla="*/ 1313374 h 5549973"/>
              <a:gd name="connsiteX27" fmla="*/ 4515485 w 4553447"/>
              <a:gd name="connsiteY27" fmla="*/ 1347004 h 5549973"/>
              <a:gd name="connsiteX28" fmla="*/ 4515022 w 4553447"/>
              <a:gd name="connsiteY28" fmla="*/ 1351864 h 5549973"/>
              <a:gd name="connsiteX29" fmla="*/ 4505903 w 4553447"/>
              <a:gd name="connsiteY29" fmla="*/ 1391762 h 5549973"/>
              <a:gd name="connsiteX30" fmla="*/ 4509167 w 4553447"/>
              <a:gd name="connsiteY30" fmla="*/ 1395707 h 5549973"/>
              <a:gd name="connsiteX31" fmla="*/ 4512009 w 4553447"/>
              <a:gd name="connsiteY31" fmla="*/ 1408524 h 5549973"/>
              <a:gd name="connsiteX32" fmla="*/ 4507268 w 4553447"/>
              <a:gd name="connsiteY32" fmla="*/ 1419109 h 5549973"/>
              <a:gd name="connsiteX33" fmla="*/ 4497084 w 4553447"/>
              <a:gd name="connsiteY33" fmla="*/ 1469337 h 5549973"/>
              <a:gd name="connsiteX34" fmla="*/ 4486187 w 4553447"/>
              <a:gd name="connsiteY34" fmla="*/ 1543038 h 5549973"/>
              <a:gd name="connsiteX35" fmla="*/ 4481306 w 4553447"/>
              <a:gd name="connsiteY35" fmla="*/ 1553997 h 5549973"/>
              <a:gd name="connsiteX36" fmla="*/ 4466878 w 4553447"/>
              <a:gd name="connsiteY36" fmla="*/ 1626071 h 5549973"/>
              <a:gd name="connsiteX37" fmla="*/ 4463163 w 4553447"/>
              <a:gd name="connsiteY37" fmla="*/ 1664103 h 5549973"/>
              <a:gd name="connsiteX38" fmla="*/ 4466823 w 4553447"/>
              <a:gd name="connsiteY38" fmla="*/ 1668558 h 5549973"/>
              <a:gd name="connsiteX39" fmla="*/ 4465173 w 4553447"/>
              <a:gd name="connsiteY39" fmla="*/ 1679756 h 5549973"/>
              <a:gd name="connsiteX40" fmla="*/ 4465585 w 4553447"/>
              <a:gd name="connsiteY40" fmla="*/ 1682815 h 5549973"/>
              <a:gd name="connsiteX41" fmla="*/ 4467096 w 4553447"/>
              <a:gd name="connsiteY41" fmla="*/ 1700268 h 5549973"/>
              <a:gd name="connsiteX42" fmla="*/ 4455626 w 4553447"/>
              <a:gd name="connsiteY42" fmla="*/ 1735163 h 5549973"/>
              <a:gd name="connsiteX43" fmla="*/ 4453566 w 4553447"/>
              <a:gd name="connsiteY43" fmla="*/ 1735289 h 5549973"/>
              <a:gd name="connsiteX44" fmla="*/ 4445068 w 4553447"/>
              <a:gd name="connsiteY44" fmla="*/ 1887374 h 5549973"/>
              <a:gd name="connsiteX45" fmla="*/ 4453759 w 4553447"/>
              <a:gd name="connsiteY45" fmla="*/ 1911536 h 5549973"/>
              <a:gd name="connsiteX46" fmla="*/ 4456037 w 4553447"/>
              <a:gd name="connsiteY46" fmla="*/ 1961755 h 5549973"/>
              <a:gd name="connsiteX47" fmla="*/ 4455156 w 4553447"/>
              <a:gd name="connsiteY47" fmla="*/ 1995384 h 5549973"/>
              <a:gd name="connsiteX48" fmla="*/ 4454694 w 4553447"/>
              <a:gd name="connsiteY48" fmla="*/ 2000244 h 5549973"/>
              <a:gd name="connsiteX49" fmla="*/ 4445574 w 4553447"/>
              <a:gd name="connsiteY49" fmla="*/ 2040142 h 5549973"/>
              <a:gd name="connsiteX50" fmla="*/ 4448839 w 4553447"/>
              <a:gd name="connsiteY50" fmla="*/ 2044087 h 5549973"/>
              <a:gd name="connsiteX51" fmla="*/ 4451680 w 4553447"/>
              <a:gd name="connsiteY51" fmla="*/ 2056904 h 5549973"/>
              <a:gd name="connsiteX52" fmla="*/ 4446939 w 4553447"/>
              <a:gd name="connsiteY52" fmla="*/ 2067489 h 5549973"/>
              <a:gd name="connsiteX53" fmla="*/ 4436755 w 4553447"/>
              <a:gd name="connsiteY53" fmla="*/ 2117719 h 5549973"/>
              <a:gd name="connsiteX54" fmla="*/ 4429424 w 4553447"/>
              <a:gd name="connsiteY54" fmla="*/ 2167300 h 5549973"/>
              <a:gd name="connsiteX55" fmla="*/ 4373341 w 4553447"/>
              <a:gd name="connsiteY55" fmla="*/ 3223633 h 5549973"/>
              <a:gd name="connsiteX56" fmla="*/ 4360555 w 4553447"/>
              <a:gd name="connsiteY56" fmla="*/ 3477281 h 5549973"/>
              <a:gd name="connsiteX57" fmla="*/ 4349470 w 4553447"/>
              <a:gd name="connsiteY57" fmla="*/ 3639984 h 5549973"/>
              <a:gd name="connsiteX58" fmla="*/ 4258709 w 4553447"/>
              <a:gd name="connsiteY58" fmla="*/ 5278921 h 5549973"/>
              <a:gd name="connsiteX59" fmla="*/ 4264007 w 4553447"/>
              <a:gd name="connsiteY59" fmla="*/ 5315626 h 5549973"/>
              <a:gd name="connsiteX60" fmla="*/ 4267541 w 4553447"/>
              <a:gd name="connsiteY60" fmla="*/ 5350090 h 5549973"/>
              <a:gd name="connsiteX61" fmla="*/ 4270373 w 4553447"/>
              <a:gd name="connsiteY61" fmla="*/ 5450399 h 5549973"/>
              <a:gd name="connsiteX62" fmla="*/ 4251816 w 4553447"/>
              <a:gd name="connsiteY62" fmla="*/ 5484804 h 5549973"/>
              <a:gd name="connsiteX63" fmla="*/ 4247164 w 4553447"/>
              <a:gd name="connsiteY63" fmla="*/ 5487504 h 5549973"/>
              <a:gd name="connsiteX64" fmla="*/ 4243707 w 4553447"/>
              <a:gd name="connsiteY64" fmla="*/ 5549951 h 5549973"/>
              <a:gd name="connsiteX65" fmla="*/ 310344 w 4553447"/>
              <a:gd name="connsiteY65" fmla="*/ 5297261 h 5549973"/>
              <a:gd name="connsiteX66" fmla="*/ 0 w 4553447"/>
              <a:gd name="connsiteY66" fmla="*/ 5280167 h 5549973"/>
              <a:gd name="connsiteX67" fmla="*/ 4324 w 4553447"/>
              <a:gd name="connsiteY67" fmla="*/ 5239903 h 5549973"/>
              <a:gd name="connsiteX68" fmla="*/ 8544 w 4553447"/>
              <a:gd name="connsiteY68" fmla="*/ 5233298 h 5549973"/>
              <a:gd name="connsiteX69" fmla="*/ 8813 w 4553447"/>
              <a:gd name="connsiteY69" fmla="*/ 5230552 h 5549973"/>
              <a:gd name="connsiteX70" fmla="*/ 9083 w 4553447"/>
              <a:gd name="connsiteY70" fmla="*/ 5227804 h 5549973"/>
              <a:gd name="connsiteX71" fmla="*/ 9620 w 4553447"/>
              <a:gd name="connsiteY71" fmla="*/ 5222308 h 5549973"/>
              <a:gd name="connsiteX72" fmla="*/ 9305 w 4553447"/>
              <a:gd name="connsiteY72" fmla="*/ 5216405 h 5549973"/>
              <a:gd name="connsiteX73" fmla="*/ 8721 w 4553447"/>
              <a:gd name="connsiteY73" fmla="*/ 5213249 h 5549973"/>
              <a:gd name="connsiteX74" fmla="*/ 8990 w 4553447"/>
              <a:gd name="connsiteY74" fmla="*/ 5210500 h 5549973"/>
              <a:gd name="connsiteX75" fmla="*/ 8674 w 4553447"/>
              <a:gd name="connsiteY75" fmla="*/ 5204597 h 5549973"/>
              <a:gd name="connsiteX76" fmla="*/ 8091 w 4553447"/>
              <a:gd name="connsiteY76" fmla="*/ 5201441 h 5549973"/>
              <a:gd name="connsiteX77" fmla="*/ 7461 w 4553447"/>
              <a:gd name="connsiteY77" fmla="*/ 5189632 h 5549973"/>
              <a:gd name="connsiteX78" fmla="*/ 6877 w 4553447"/>
              <a:gd name="connsiteY78" fmla="*/ 5186477 h 5549973"/>
              <a:gd name="connsiteX79" fmla="*/ 7145 w 4553447"/>
              <a:gd name="connsiteY79" fmla="*/ 5183728 h 5549973"/>
              <a:gd name="connsiteX80" fmla="*/ 5710 w 4553447"/>
              <a:gd name="connsiteY80" fmla="*/ 5180163 h 5549973"/>
              <a:gd name="connsiteX81" fmla="*/ 11122 w 4553447"/>
              <a:gd name="connsiteY81" fmla="*/ 5116566 h 5549973"/>
              <a:gd name="connsiteX82" fmla="*/ 78736 w 4553447"/>
              <a:gd name="connsiteY82" fmla="*/ 3839310 h 5549973"/>
              <a:gd name="connsiteX83" fmla="*/ 303426 w 4553447"/>
              <a:gd name="connsiteY83" fmla="*/ 0 h 5549973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9620 w 4553447"/>
              <a:gd name="connsiteY71" fmla="*/ 5222308 h 5549974"/>
              <a:gd name="connsiteX72" fmla="*/ 9305 w 4553447"/>
              <a:gd name="connsiteY72" fmla="*/ 5216405 h 5549974"/>
              <a:gd name="connsiteX73" fmla="*/ 8721 w 4553447"/>
              <a:gd name="connsiteY73" fmla="*/ 5213249 h 5549974"/>
              <a:gd name="connsiteX74" fmla="*/ 8990 w 4553447"/>
              <a:gd name="connsiteY74" fmla="*/ 5210500 h 5549974"/>
              <a:gd name="connsiteX75" fmla="*/ 8674 w 4553447"/>
              <a:gd name="connsiteY75" fmla="*/ 5204597 h 5549974"/>
              <a:gd name="connsiteX76" fmla="*/ 8091 w 4553447"/>
              <a:gd name="connsiteY76" fmla="*/ 5201441 h 5549974"/>
              <a:gd name="connsiteX77" fmla="*/ 7461 w 4553447"/>
              <a:gd name="connsiteY77" fmla="*/ 5189632 h 5549974"/>
              <a:gd name="connsiteX78" fmla="*/ 6877 w 4553447"/>
              <a:gd name="connsiteY78" fmla="*/ 5186477 h 5549974"/>
              <a:gd name="connsiteX79" fmla="*/ 7145 w 4553447"/>
              <a:gd name="connsiteY79" fmla="*/ 5183728 h 5549974"/>
              <a:gd name="connsiteX80" fmla="*/ 5710 w 4553447"/>
              <a:gd name="connsiteY80" fmla="*/ 5180163 h 5549974"/>
              <a:gd name="connsiteX81" fmla="*/ 11122 w 4553447"/>
              <a:gd name="connsiteY81" fmla="*/ 5116566 h 5549974"/>
              <a:gd name="connsiteX82" fmla="*/ 78736 w 4553447"/>
              <a:gd name="connsiteY82" fmla="*/ 3839310 h 5549974"/>
              <a:gd name="connsiteX83" fmla="*/ 303426 w 4553447"/>
              <a:gd name="connsiteY83" fmla="*/ 0 h 5549974"/>
              <a:gd name="connsiteX0" fmla="*/ 303343 w 4553364"/>
              <a:gd name="connsiteY0" fmla="*/ 0 h 5549974"/>
              <a:gd name="connsiteX1" fmla="*/ 3305529 w 4553364"/>
              <a:gd name="connsiteY1" fmla="*/ 171842 h 5549974"/>
              <a:gd name="connsiteX2" fmla="*/ 4134340 w 4553364"/>
              <a:gd name="connsiteY2" fmla="*/ 226950 h 5549974"/>
              <a:gd name="connsiteX3" fmla="*/ 4507534 w 4553364"/>
              <a:gd name="connsiteY3" fmla="*/ 247374 h 5549974"/>
              <a:gd name="connsiteX4" fmla="*/ 4535413 w 4553364"/>
              <a:gd name="connsiteY4" fmla="*/ 269179 h 5549974"/>
              <a:gd name="connsiteX5" fmla="*/ 4533639 w 4553364"/>
              <a:gd name="connsiteY5" fmla="*/ 300930 h 5549974"/>
              <a:gd name="connsiteX6" fmla="*/ 4536561 w 4553364"/>
              <a:gd name="connsiteY6" fmla="*/ 302647 h 5549974"/>
              <a:gd name="connsiteX7" fmla="*/ 4552987 w 4553364"/>
              <a:gd name="connsiteY7" fmla="*/ 334222 h 5549974"/>
              <a:gd name="connsiteX8" fmla="*/ 4530726 w 4553364"/>
              <a:gd name="connsiteY8" fmla="*/ 391868 h 5549974"/>
              <a:gd name="connsiteX9" fmla="*/ 4527238 w 4553364"/>
              <a:gd name="connsiteY9" fmla="*/ 415489 h 5549974"/>
              <a:gd name="connsiteX10" fmla="*/ 4522133 w 4553364"/>
              <a:gd name="connsiteY10" fmla="*/ 506828 h 5549974"/>
              <a:gd name="connsiteX11" fmla="*/ 4521483 w 4553364"/>
              <a:gd name="connsiteY11" fmla="*/ 553245 h 5549974"/>
              <a:gd name="connsiteX12" fmla="*/ 4518384 w 4553364"/>
              <a:gd name="connsiteY12" fmla="*/ 581709 h 5549974"/>
              <a:gd name="connsiteX13" fmla="*/ 4517715 w 4553364"/>
              <a:gd name="connsiteY13" fmla="*/ 585890 h 5549974"/>
              <a:gd name="connsiteX14" fmla="*/ 4504778 w 4553364"/>
              <a:gd name="connsiteY14" fmla="*/ 817404 h 5549974"/>
              <a:gd name="connsiteX15" fmla="*/ 4506491 w 4553364"/>
              <a:gd name="connsiteY15" fmla="*/ 822238 h 5549974"/>
              <a:gd name="connsiteX16" fmla="*/ 4504340 w 4553364"/>
              <a:gd name="connsiteY16" fmla="*/ 846069 h 5549974"/>
              <a:gd name="connsiteX17" fmla="*/ 4502740 w 4553364"/>
              <a:gd name="connsiteY17" fmla="*/ 853854 h 5549974"/>
              <a:gd name="connsiteX18" fmla="*/ 4496502 w 4553364"/>
              <a:gd name="connsiteY18" fmla="*/ 965485 h 5549974"/>
              <a:gd name="connsiteX19" fmla="*/ 4498579 w 4553364"/>
              <a:gd name="connsiteY19" fmla="*/ 966385 h 5549974"/>
              <a:gd name="connsiteX20" fmla="*/ 4502698 w 4553364"/>
              <a:gd name="connsiteY20" fmla="*/ 1002567 h 5549974"/>
              <a:gd name="connsiteX21" fmla="*/ 4497900 w 4553364"/>
              <a:gd name="connsiteY21" fmla="*/ 1101094 h 5549974"/>
              <a:gd name="connsiteX22" fmla="*/ 4497795 w 4553364"/>
              <a:gd name="connsiteY22" fmla="*/ 1159389 h 5549974"/>
              <a:gd name="connsiteX23" fmla="*/ 4502098 w 4553364"/>
              <a:gd name="connsiteY23" fmla="*/ 1180505 h 5549974"/>
              <a:gd name="connsiteX24" fmla="*/ 4505188 w 4553364"/>
              <a:gd name="connsiteY24" fmla="*/ 1210687 h 5549974"/>
              <a:gd name="connsiteX25" fmla="*/ 4514005 w 4553364"/>
              <a:gd name="connsiteY25" fmla="*/ 1263157 h 5549974"/>
              <a:gd name="connsiteX26" fmla="*/ 4516282 w 4553364"/>
              <a:gd name="connsiteY26" fmla="*/ 1313374 h 5549974"/>
              <a:gd name="connsiteX27" fmla="*/ 4515402 w 4553364"/>
              <a:gd name="connsiteY27" fmla="*/ 1347004 h 5549974"/>
              <a:gd name="connsiteX28" fmla="*/ 4514939 w 4553364"/>
              <a:gd name="connsiteY28" fmla="*/ 1351864 h 5549974"/>
              <a:gd name="connsiteX29" fmla="*/ 4505820 w 4553364"/>
              <a:gd name="connsiteY29" fmla="*/ 1391762 h 5549974"/>
              <a:gd name="connsiteX30" fmla="*/ 4509084 w 4553364"/>
              <a:gd name="connsiteY30" fmla="*/ 1395707 h 5549974"/>
              <a:gd name="connsiteX31" fmla="*/ 4511926 w 4553364"/>
              <a:gd name="connsiteY31" fmla="*/ 1408524 h 5549974"/>
              <a:gd name="connsiteX32" fmla="*/ 4507185 w 4553364"/>
              <a:gd name="connsiteY32" fmla="*/ 1419109 h 5549974"/>
              <a:gd name="connsiteX33" fmla="*/ 4497001 w 4553364"/>
              <a:gd name="connsiteY33" fmla="*/ 1469337 h 5549974"/>
              <a:gd name="connsiteX34" fmla="*/ 4486104 w 4553364"/>
              <a:gd name="connsiteY34" fmla="*/ 1543038 h 5549974"/>
              <a:gd name="connsiteX35" fmla="*/ 4481223 w 4553364"/>
              <a:gd name="connsiteY35" fmla="*/ 1553997 h 5549974"/>
              <a:gd name="connsiteX36" fmla="*/ 4466795 w 4553364"/>
              <a:gd name="connsiteY36" fmla="*/ 1626071 h 5549974"/>
              <a:gd name="connsiteX37" fmla="*/ 4463080 w 4553364"/>
              <a:gd name="connsiteY37" fmla="*/ 1664103 h 5549974"/>
              <a:gd name="connsiteX38" fmla="*/ 4466740 w 4553364"/>
              <a:gd name="connsiteY38" fmla="*/ 1668558 h 5549974"/>
              <a:gd name="connsiteX39" fmla="*/ 4465090 w 4553364"/>
              <a:gd name="connsiteY39" fmla="*/ 1679756 h 5549974"/>
              <a:gd name="connsiteX40" fmla="*/ 4465502 w 4553364"/>
              <a:gd name="connsiteY40" fmla="*/ 1682815 h 5549974"/>
              <a:gd name="connsiteX41" fmla="*/ 4467013 w 4553364"/>
              <a:gd name="connsiteY41" fmla="*/ 1700268 h 5549974"/>
              <a:gd name="connsiteX42" fmla="*/ 4455543 w 4553364"/>
              <a:gd name="connsiteY42" fmla="*/ 1735163 h 5549974"/>
              <a:gd name="connsiteX43" fmla="*/ 4453483 w 4553364"/>
              <a:gd name="connsiteY43" fmla="*/ 1735289 h 5549974"/>
              <a:gd name="connsiteX44" fmla="*/ 4444985 w 4553364"/>
              <a:gd name="connsiteY44" fmla="*/ 1887374 h 5549974"/>
              <a:gd name="connsiteX45" fmla="*/ 4453676 w 4553364"/>
              <a:gd name="connsiteY45" fmla="*/ 1911536 h 5549974"/>
              <a:gd name="connsiteX46" fmla="*/ 4455954 w 4553364"/>
              <a:gd name="connsiteY46" fmla="*/ 1961755 h 5549974"/>
              <a:gd name="connsiteX47" fmla="*/ 4455073 w 4553364"/>
              <a:gd name="connsiteY47" fmla="*/ 1995384 h 5549974"/>
              <a:gd name="connsiteX48" fmla="*/ 4454611 w 4553364"/>
              <a:gd name="connsiteY48" fmla="*/ 2000244 h 5549974"/>
              <a:gd name="connsiteX49" fmla="*/ 4445491 w 4553364"/>
              <a:gd name="connsiteY49" fmla="*/ 2040142 h 5549974"/>
              <a:gd name="connsiteX50" fmla="*/ 4448756 w 4553364"/>
              <a:gd name="connsiteY50" fmla="*/ 2044087 h 5549974"/>
              <a:gd name="connsiteX51" fmla="*/ 4451597 w 4553364"/>
              <a:gd name="connsiteY51" fmla="*/ 2056904 h 5549974"/>
              <a:gd name="connsiteX52" fmla="*/ 4446856 w 4553364"/>
              <a:gd name="connsiteY52" fmla="*/ 2067489 h 5549974"/>
              <a:gd name="connsiteX53" fmla="*/ 4436672 w 4553364"/>
              <a:gd name="connsiteY53" fmla="*/ 2117719 h 5549974"/>
              <a:gd name="connsiteX54" fmla="*/ 4429341 w 4553364"/>
              <a:gd name="connsiteY54" fmla="*/ 2167300 h 5549974"/>
              <a:gd name="connsiteX55" fmla="*/ 4373258 w 4553364"/>
              <a:gd name="connsiteY55" fmla="*/ 3223633 h 5549974"/>
              <a:gd name="connsiteX56" fmla="*/ 4360472 w 4553364"/>
              <a:gd name="connsiteY56" fmla="*/ 3477281 h 5549974"/>
              <a:gd name="connsiteX57" fmla="*/ 4349387 w 4553364"/>
              <a:gd name="connsiteY57" fmla="*/ 3639984 h 5549974"/>
              <a:gd name="connsiteX58" fmla="*/ 4258626 w 4553364"/>
              <a:gd name="connsiteY58" fmla="*/ 5278921 h 5549974"/>
              <a:gd name="connsiteX59" fmla="*/ 4263924 w 4553364"/>
              <a:gd name="connsiteY59" fmla="*/ 5315626 h 5549974"/>
              <a:gd name="connsiteX60" fmla="*/ 4267458 w 4553364"/>
              <a:gd name="connsiteY60" fmla="*/ 5350090 h 5549974"/>
              <a:gd name="connsiteX61" fmla="*/ 4270290 w 4553364"/>
              <a:gd name="connsiteY61" fmla="*/ 5450399 h 5549974"/>
              <a:gd name="connsiteX62" fmla="*/ 4251733 w 4553364"/>
              <a:gd name="connsiteY62" fmla="*/ 5484804 h 5549974"/>
              <a:gd name="connsiteX63" fmla="*/ 4247081 w 4553364"/>
              <a:gd name="connsiteY63" fmla="*/ 5487504 h 5549974"/>
              <a:gd name="connsiteX64" fmla="*/ 4243624 w 4553364"/>
              <a:gd name="connsiteY64" fmla="*/ 5549951 h 5549974"/>
              <a:gd name="connsiteX65" fmla="*/ 310261 w 4553364"/>
              <a:gd name="connsiteY65" fmla="*/ 5297261 h 5549974"/>
              <a:gd name="connsiteX66" fmla="*/ 0 w 4553364"/>
              <a:gd name="connsiteY66" fmla="*/ 5293146 h 5549974"/>
              <a:gd name="connsiteX67" fmla="*/ 4241 w 4553364"/>
              <a:gd name="connsiteY67" fmla="*/ 5239903 h 5549974"/>
              <a:gd name="connsiteX68" fmla="*/ 8461 w 4553364"/>
              <a:gd name="connsiteY68" fmla="*/ 5233298 h 5549974"/>
              <a:gd name="connsiteX69" fmla="*/ 8730 w 4553364"/>
              <a:gd name="connsiteY69" fmla="*/ 5230552 h 5549974"/>
              <a:gd name="connsiteX70" fmla="*/ 9000 w 4553364"/>
              <a:gd name="connsiteY70" fmla="*/ 5227804 h 5549974"/>
              <a:gd name="connsiteX71" fmla="*/ 9537 w 4553364"/>
              <a:gd name="connsiteY71" fmla="*/ 5222308 h 5549974"/>
              <a:gd name="connsiteX72" fmla="*/ 9222 w 4553364"/>
              <a:gd name="connsiteY72" fmla="*/ 5216405 h 5549974"/>
              <a:gd name="connsiteX73" fmla="*/ 8638 w 4553364"/>
              <a:gd name="connsiteY73" fmla="*/ 5213249 h 5549974"/>
              <a:gd name="connsiteX74" fmla="*/ 8907 w 4553364"/>
              <a:gd name="connsiteY74" fmla="*/ 5210500 h 5549974"/>
              <a:gd name="connsiteX75" fmla="*/ 8591 w 4553364"/>
              <a:gd name="connsiteY75" fmla="*/ 5204597 h 5549974"/>
              <a:gd name="connsiteX76" fmla="*/ 8008 w 4553364"/>
              <a:gd name="connsiteY76" fmla="*/ 5201441 h 5549974"/>
              <a:gd name="connsiteX77" fmla="*/ 7378 w 4553364"/>
              <a:gd name="connsiteY77" fmla="*/ 5189632 h 5549974"/>
              <a:gd name="connsiteX78" fmla="*/ 6794 w 4553364"/>
              <a:gd name="connsiteY78" fmla="*/ 5186477 h 5549974"/>
              <a:gd name="connsiteX79" fmla="*/ 7062 w 4553364"/>
              <a:gd name="connsiteY79" fmla="*/ 5183728 h 5549974"/>
              <a:gd name="connsiteX80" fmla="*/ 5627 w 4553364"/>
              <a:gd name="connsiteY80" fmla="*/ 5180163 h 5549974"/>
              <a:gd name="connsiteX81" fmla="*/ 11039 w 4553364"/>
              <a:gd name="connsiteY81" fmla="*/ 5116566 h 5549974"/>
              <a:gd name="connsiteX82" fmla="*/ 78653 w 4553364"/>
              <a:gd name="connsiteY82" fmla="*/ 3839310 h 5549974"/>
              <a:gd name="connsiteX83" fmla="*/ 303343 w 4553364"/>
              <a:gd name="connsiteY83" fmla="*/ 0 h 5549974"/>
              <a:gd name="connsiteX0" fmla="*/ 303343 w 4553364"/>
              <a:gd name="connsiteY0" fmla="*/ 0 h 5549951"/>
              <a:gd name="connsiteX1" fmla="*/ 3305529 w 4553364"/>
              <a:gd name="connsiteY1" fmla="*/ 171842 h 5549951"/>
              <a:gd name="connsiteX2" fmla="*/ 4134340 w 4553364"/>
              <a:gd name="connsiteY2" fmla="*/ 226950 h 5549951"/>
              <a:gd name="connsiteX3" fmla="*/ 4507534 w 4553364"/>
              <a:gd name="connsiteY3" fmla="*/ 247374 h 5549951"/>
              <a:gd name="connsiteX4" fmla="*/ 4535413 w 4553364"/>
              <a:gd name="connsiteY4" fmla="*/ 269179 h 5549951"/>
              <a:gd name="connsiteX5" fmla="*/ 4533639 w 4553364"/>
              <a:gd name="connsiteY5" fmla="*/ 300930 h 5549951"/>
              <a:gd name="connsiteX6" fmla="*/ 4536561 w 4553364"/>
              <a:gd name="connsiteY6" fmla="*/ 302647 h 5549951"/>
              <a:gd name="connsiteX7" fmla="*/ 4552987 w 4553364"/>
              <a:gd name="connsiteY7" fmla="*/ 334222 h 5549951"/>
              <a:gd name="connsiteX8" fmla="*/ 4530726 w 4553364"/>
              <a:gd name="connsiteY8" fmla="*/ 391868 h 5549951"/>
              <a:gd name="connsiteX9" fmla="*/ 4527238 w 4553364"/>
              <a:gd name="connsiteY9" fmla="*/ 415489 h 5549951"/>
              <a:gd name="connsiteX10" fmla="*/ 4522133 w 4553364"/>
              <a:gd name="connsiteY10" fmla="*/ 506828 h 5549951"/>
              <a:gd name="connsiteX11" fmla="*/ 4521483 w 4553364"/>
              <a:gd name="connsiteY11" fmla="*/ 553245 h 5549951"/>
              <a:gd name="connsiteX12" fmla="*/ 4518384 w 4553364"/>
              <a:gd name="connsiteY12" fmla="*/ 581709 h 5549951"/>
              <a:gd name="connsiteX13" fmla="*/ 4517715 w 4553364"/>
              <a:gd name="connsiteY13" fmla="*/ 585890 h 5549951"/>
              <a:gd name="connsiteX14" fmla="*/ 4504778 w 4553364"/>
              <a:gd name="connsiteY14" fmla="*/ 817404 h 5549951"/>
              <a:gd name="connsiteX15" fmla="*/ 4506491 w 4553364"/>
              <a:gd name="connsiteY15" fmla="*/ 822238 h 5549951"/>
              <a:gd name="connsiteX16" fmla="*/ 4504340 w 4553364"/>
              <a:gd name="connsiteY16" fmla="*/ 846069 h 5549951"/>
              <a:gd name="connsiteX17" fmla="*/ 4502740 w 4553364"/>
              <a:gd name="connsiteY17" fmla="*/ 853854 h 5549951"/>
              <a:gd name="connsiteX18" fmla="*/ 4496502 w 4553364"/>
              <a:gd name="connsiteY18" fmla="*/ 965485 h 5549951"/>
              <a:gd name="connsiteX19" fmla="*/ 4498579 w 4553364"/>
              <a:gd name="connsiteY19" fmla="*/ 966385 h 5549951"/>
              <a:gd name="connsiteX20" fmla="*/ 4502698 w 4553364"/>
              <a:gd name="connsiteY20" fmla="*/ 1002567 h 5549951"/>
              <a:gd name="connsiteX21" fmla="*/ 4497900 w 4553364"/>
              <a:gd name="connsiteY21" fmla="*/ 1101094 h 5549951"/>
              <a:gd name="connsiteX22" fmla="*/ 4497795 w 4553364"/>
              <a:gd name="connsiteY22" fmla="*/ 1159389 h 5549951"/>
              <a:gd name="connsiteX23" fmla="*/ 4502098 w 4553364"/>
              <a:gd name="connsiteY23" fmla="*/ 1180505 h 5549951"/>
              <a:gd name="connsiteX24" fmla="*/ 4505188 w 4553364"/>
              <a:gd name="connsiteY24" fmla="*/ 1210687 h 5549951"/>
              <a:gd name="connsiteX25" fmla="*/ 4514005 w 4553364"/>
              <a:gd name="connsiteY25" fmla="*/ 1263157 h 5549951"/>
              <a:gd name="connsiteX26" fmla="*/ 4516282 w 4553364"/>
              <a:gd name="connsiteY26" fmla="*/ 1313374 h 5549951"/>
              <a:gd name="connsiteX27" fmla="*/ 4515402 w 4553364"/>
              <a:gd name="connsiteY27" fmla="*/ 1347004 h 5549951"/>
              <a:gd name="connsiteX28" fmla="*/ 4514939 w 4553364"/>
              <a:gd name="connsiteY28" fmla="*/ 1351864 h 5549951"/>
              <a:gd name="connsiteX29" fmla="*/ 4505820 w 4553364"/>
              <a:gd name="connsiteY29" fmla="*/ 1391762 h 5549951"/>
              <a:gd name="connsiteX30" fmla="*/ 4509084 w 4553364"/>
              <a:gd name="connsiteY30" fmla="*/ 1395707 h 5549951"/>
              <a:gd name="connsiteX31" fmla="*/ 4511926 w 4553364"/>
              <a:gd name="connsiteY31" fmla="*/ 1408524 h 5549951"/>
              <a:gd name="connsiteX32" fmla="*/ 4507185 w 4553364"/>
              <a:gd name="connsiteY32" fmla="*/ 1419109 h 5549951"/>
              <a:gd name="connsiteX33" fmla="*/ 4497001 w 4553364"/>
              <a:gd name="connsiteY33" fmla="*/ 1469337 h 5549951"/>
              <a:gd name="connsiteX34" fmla="*/ 4486104 w 4553364"/>
              <a:gd name="connsiteY34" fmla="*/ 1543038 h 5549951"/>
              <a:gd name="connsiteX35" fmla="*/ 4481223 w 4553364"/>
              <a:gd name="connsiteY35" fmla="*/ 1553997 h 5549951"/>
              <a:gd name="connsiteX36" fmla="*/ 4466795 w 4553364"/>
              <a:gd name="connsiteY36" fmla="*/ 1626071 h 5549951"/>
              <a:gd name="connsiteX37" fmla="*/ 4463080 w 4553364"/>
              <a:gd name="connsiteY37" fmla="*/ 1664103 h 5549951"/>
              <a:gd name="connsiteX38" fmla="*/ 4466740 w 4553364"/>
              <a:gd name="connsiteY38" fmla="*/ 1668558 h 5549951"/>
              <a:gd name="connsiteX39" fmla="*/ 4465090 w 4553364"/>
              <a:gd name="connsiteY39" fmla="*/ 1679756 h 5549951"/>
              <a:gd name="connsiteX40" fmla="*/ 4465502 w 4553364"/>
              <a:gd name="connsiteY40" fmla="*/ 1682815 h 5549951"/>
              <a:gd name="connsiteX41" fmla="*/ 4467013 w 4553364"/>
              <a:gd name="connsiteY41" fmla="*/ 1700268 h 5549951"/>
              <a:gd name="connsiteX42" fmla="*/ 4455543 w 4553364"/>
              <a:gd name="connsiteY42" fmla="*/ 1735163 h 5549951"/>
              <a:gd name="connsiteX43" fmla="*/ 4453483 w 4553364"/>
              <a:gd name="connsiteY43" fmla="*/ 1735289 h 5549951"/>
              <a:gd name="connsiteX44" fmla="*/ 4444985 w 4553364"/>
              <a:gd name="connsiteY44" fmla="*/ 1887374 h 5549951"/>
              <a:gd name="connsiteX45" fmla="*/ 4453676 w 4553364"/>
              <a:gd name="connsiteY45" fmla="*/ 1911536 h 5549951"/>
              <a:gd name="connsiteX46" fmla="*/ 4455954 w 4553364"/>
              <a:gd name="connsiteY46" fmla="*/ 1961755 h 5549951"/>
              <a:gd name="connsiteX47" fmla="*/ 4455073 w 4553364"/>
              <a:gd name="connsiteY47" fmla="*/ 1995384 h 5549951"/>
              <a:gd name="connsiteX48" fmla="*/ 4454611 w 4553364"/>
              <a:gd name="connsiteY48" fmla="*/ 2000244 h 5549951"/>
              <a:gd name="connsiteX49" fmla="*/ 4445491 w 4553364"/>
              <a:gd name="connsiteY49" fmla="*/ 2040142 h 5549951"/>
              <a:gd name="connsiteX50" fmla="*/ 4448756 w 4553364"/>
              <a:gd name="connsiteY50" fmla="*/ 2044087 h 5549951"/>
              <a:gd name="connsiteX51" fmla="*/ 4451597 w 4553364"/>
              <a:gd name="connsiteY51" fmla="*/ 2056904 h 5549951"/>
              <a:gd name="connsiteX52" fmla="*/ 4446856 w 4553364"/>
              <a:gd name="connsiteY52" fmla="*/ 2067489 h 5549951"/>
              <a:gd name="connsiteX53" fmla="*/ 4436672 w 4553364"/>
              <a:gd name="connsiteY53" fmla="*/ 2117719 h 5549951"/>
              <a:gd name="connsiteX54" fmla="*/ 4429341 w 4553364"/>
              <a:gd name="connsiteY54" fmla="*/ 2167300 h 5549951"/>
              <a:gd name="connsiteX55" fmla="*/ 4373258 w 4553364"/>
              <a:gd name="connsiteY55" fmla="*/ 3223633 h 5549951"/>
              <a:gd name="connsiteX56" fmla="*/ 4360472 w 4553364"/>
              <a:gd name="connsiteY56" fmla="*/ 3477281 h 5549951"/>
              <a:gd name="connsiteX57" fmla="*/ 4349387 w 4553364"/>
              <a:gd name="connsiteY57" fmla="*/ 3639984 h 5549951"/>
              <a:gd name="connsiteX58" fmla="*/ 4258626 w 4553364"/>
              <a:gd name="connsiteY58" fmla="*/ 5278921 h 5549951"/>
              <a:gd name="connsiteX59" fmla="*/ 4263924 w 4553364"/>
              <a:gd name="connsiteY59" fmla="*/ 5315626 h 5549951"/>
              <a:gd name="connsiteX60" fmla="*/ 4267458 w 4553364"/>
              <a:gd name="connsiteY60" fmla="*/ 5350090 h 5549951"/>
              <a:gd name="connsiteX61" fmla="*/ 4270290 w 4553364"/>
              <a:gd name="connsiteY61" fmla="*/ 5450399 h 5549951"/>
              <a:gd name="connsiteX62" fmla="*/ 4251733 w 4553364"/>
              <a:gd name="connsiteY62" fmla="*/ 5484804 h 5549951"/>
              <a:gd name="connsiteX63" fmla="*/ 4247081 w 4553364"/>
              <a:gd name="connsiteY63" fmla="*/ 5487504 h 5549951"/>
              <a:gd name="connsiteX64" fmla="*/ 4243624 w 4553364"/>
              <a:gd name="connsiteY64" fmla="*/ 5549951 h 5549951"/>
              <a:gd name="connsiteX65" fmla="*/ 0 w 4553364"/>
              <a:gd name="connsiteY65" fmla="*/ 5293146 h 5549951"/>
              <a:gd name="connsiteX66" fmla="*/ 4241 w 4553364"/>
              <a:gd name="connsiteY66" fmla="*/ 5239903 h 5549951"/>
              <a:gd name="connsiteX67" fmla="*/ 8461 w 4553364"/>
              <a:gd name="connsiteY67" fmla="*/ 5233298 h 5549951"/>
              <a:gd name="connsiteX68" fmla="*/ 8730 w 4553364"/>
              <a:gd name="connsiteY68" fmla="*/ 5230552 h 5549951"/>
              <a:gd name="connsiteX69" fmla="*/ 9000 w 4553364"/>
              <a:gd name="connsiteY69" fmla="*/ 5227804 h 5549951"/>
              <a:gd name="connsiteX70" fmla="*/ 9537 w 4553364"/>
              <a:gd name="connsiteY70" fmla="*/ 5222308 h 5549951"/>
              <a:gd name="connsiteX71" fmla="*/ 9222 w 4553364"/>
              <a:gd name="connsiteY71" fmla="*/ 5216405 h 5549951"/>
              <a:gd name="connsiteX72" fmla="*/ 8638 w 4553364"/>
              <a:gd name="connsiteY72" fmla="*/ 5213249 h 5549951"/>
              <a:gd name="connsiteX73" fmla="*/ 8907 w 4553364"/>
              <a:gd name="connsiteY73" fmla="*/ 5210500 h 5549951"/>
              <a:gd name="connsiteX74" fmla="*/ 8591 w 4553364"/>
              <a:gd name="connsiteY74" fmla="*/ 5204597 h 5549951"/>
              <a:gd name="connsiteX75" fmla="*/ 8008 w 4553364"/>
              <a:gd name="connsiteY75" fmla="*/ 5201441 h 5549951"/>
              <a:gd name="connsiteX76" fmla="*/ 7378 w 4553364"/>
              <a:gd name="connsiteY76" fmla="*/ 5189632 h 5549951"/>
              <a:gd name="connsiteX77" fmla="*/ 6794 w 4553364"/>
              <a:gd name="connsiteY77" fmla="*/ 5186477 h 5549951"/>
              <a:gd name="connsiteX78" fmla="*/ 7062 w 4553364"/>
              <a:gd name="connsiteY78" fmla="*/ 5183728 h 5549951"/>
              <a:gd name="connsiteX79" fmla="*/ 5627 w 4553364"/>
              <a:gd name="connsiteY79" fmla="*/ 5180163 h 5549951"/>
              <a:gd name="connsiteX80" fmla="*/ 11039 w 4553364"/>
              <a:gd name="connsiteY80" fmla="*/ 5116566 h 5549951"/>
              <a:gd name="connsiteX81" fmla="*/ 78653 w 4553364"/>
              <a:gd name="connsiteY81" fmla="*/ 3839310 h 5549951"/>
              <a:gd name="connsiteX82" fmla="*/ 303343 w 4553364"/>
              <a:gd name="connsiteY82" fmla="*/ 0 h 5549951"/>
              <a:gd name="connsiteX0" fmla="*/ 303549 w 4553570"/>
              <a:gd name="connsiteY0" fmla="*/ 0 h 5549951"/>
              <a:gd name="connsiteX1" fmla="*/ 3305735 w 4553570"/>
              <a:gd name="connsiteY1" fmla="*/ 171842 h 5549951"/>
              <a:gd name="connsiteX2" fmla="*/ 4134546 w 4553570"/>
              <a:gd name="connsiteY2" fmla="*/ 226950 h 5549951"/>
              <a:gd name="connsiteX3" fmla="*/ 4507740 w 4553570"/>
              <a:gd name="connsiteY3" fmla="*/ 247374 h 5549951"/>
              <a:gd name="connsiteX4" fmla="*/ 4535619 w 4553570"/>
              <a:gd name="connsiteY4" fmla="*/ 269179 h 5549951"/>
              <a:gd name="connsiteX5" fmla="*/ 4533845 w 4553570"/>
              <a:gd name="connsiteY5" fmla="*/ 300930 h 5549951"/>
              <a:gd name="connsiteX6" fmla="*/ 4536767 w 4553570"/>
              <a:gd name="connsiteY6" fmla="*/ 302647 h 5549951"/>
              <a:gd name="connsiteX7" fmla="*/ 4553193 w 4553570"/>
              <a:gd name="connsiteY7" fmla="*/ 334222 h 5549951"/>
              <a:gd name="connsiteX8" fmla="*/ 4530932 w 4553570"/>
              <a:gd name="connsiteY8" fmla="*/ 391868 h 5549951"/>
              <a:gd name="connsiteX9" fmla="*/ 4527444 w 4553570"/>
              <a:gd name="connsiteY9" fmla="*/ 415489 h 5549951"/>
              <a:gd name="connsiteX10" fmla="*/ 4522339 w 4553570"/>
              <a:gd name="connsiteY10" fmla="*/ 506828 h 5549951"/>
              <a:gd name="connsiteX11" fmla="*/ 4521689 w 4553570"/>
              <a:gd name="connsiteY11" fmla="*/ 553245 h 5549951"/>
              <a:gd name="connsiteX12" fmla="*/ 4518590 w 4553570"/>
              <a:gd name="connsiteY12" fmla="*/ 581709 h 5549951"/>
              <a:gd name="connsiteX13" fmla="*/ 4517921 w 4553570"/>
              <a:gd name="connsiteY13" fmla="*/ 585890 h 5549951"/>
              <a:gd name="connsiteX14" fmla="*/ 4504984 w 4553570"/>
              <a:gd name="connsiteY14" fmla="*/ 817404 h 5549951"/>
              <a:gd name="connsiteX15" fmla="*/ 4506697 w 4553570"/>
              <a:gd name="connsiteY15" fmla="*/ 822238 h 5549951"/>
              <a:gd name="connsiteX16" fmla="*/ 4504546 w 4553570"/>
              <a:gd name="connsiteY16" fmla="*/ 846069 h 5549951"/>
              <a:gd name="connsiteX17" fmla="*/ 4502946 w 4553570"/>
              <a:gd name="connsiteY17" fmla="*/ 853854 h 5549951"/>
              <a:gd name="connsiteX18" fmla="*/ 4496708 w 4553570"/>
              <a:gd name="connsiteY18" fmla="*/ 965485 h 5549951"/>
              <a:gd name="connsiteX19" fmla="*/ 4498785 w 4553570"/>
              <a:gd name="connsiteY19" fmla="*/ 966385 h 5549951"/>
              <a:gd name="connsiteX20" fmla="*/ 4502904 w 4553570"/>
              <a:gd name="connsiteY20" fmla="*/ 1002567 h 5549951"/>
              <a:gd name="connsiteX21" fmla="*/ 4498106 w 4553570"/>
              <a:gd name="connsiteY21" fmla="*/ 1101094 h 5549951"/>
              <a:gd name="connsiteX22" fmla="*/ 4498001 w 4553570"/>
              <a:gd name="connsiteY22" fmla="*/ 1159389 h 5549951"/>
              <a:gd name="connsiteX23" fmla="*/ 4502304 w 4553570"/>
              <a:gd name="connsiteY23" fmla="*/ 1180505 h 5549951"/>
              <a:gd name="connsiteX24" fmla="*/ 4505394 w 4553570"/>
              <a:gd name="connsiteY24" fmla="*/ 1210687 h 5549951"/>
              <a:gd name="connsiteX25" fmla="*/ 4514211 w 4553570"/>
              <a:gd name="connsiteY25" fmla="*/ 1263157 h 5549951"/>
              <a:gd name="connsiteX26" fmla="*/ 4516488 w 4553570"/>
              <a:gd name="connsiteY26" fmla="*/ 1313374 h 5549951"/>
              <a:gd name="connsiteX27" fmla="*/ 4515608 w 4553570"/>
              <a:gd name="connsiteY27" fmla="*/ 1347004 h 5549951"/>
              <a:gd name="connsiteX28" fmla="*/ 4515145 w 4553570"/>
              <a:gd name="connsiteY28" fmla="*/ 1351864 h 5549951"/>
              <a:gd name="connsiteX29" fmla="*/ 4506026 w 4553570"/>
              <a:gd name="connsiteY29" fmla="*/ 1391762 h 5549951"/>
              <a:gd name="connsiteX30" fmla="*/ 4509290 w 4553570"/>
              <a:gd name="connsiteY30" fmla="*/ 1395707 h 5549951"/>
              <a:gd name="connsiteX31" fmla="*/ 4512132 w 4553570"/>
              <a:gd name="connsiteY31" fmla="*/ 1408524 h 5549951"/>
              <a:gd name="connsiteX32" fmla="*/ 4507391 w 4553570"/>
              <a:gd name="connsiteY32" fmla="*/ 1419109 h 5549951"/>
              <a:gd name="connsiteX33" fmla="*/ 4497207 w 4553570"/>
              <a:gd name="connsiteY33" fmla="*/ 1469337 h 5549951"/>
              <a:gd name="connsiteX34" fmla="*/ 4486310 w 4553570"/>
              <a:gd name="connsiteY34" fmla="*/ 1543038 h 5549951"/>
              <a:gd name="connsiteX35" fmla="*/ 4481429 w 4553570"/>
              <a:gd name="connsiteY35" fmla="*/ 1553997 h 5549951"/>
              <a:gd name="connsiteX36" fmla="*/ 4467001 w 4553570"/>
              <a:gd name="connsiteY36" fmla="*/ 1626071 h 5549951"/>
              <a:gd name="connsiteX37" fmla="*/ 4463286 w 4553570"/>
              <a:gd name="connsiteY37" fmla="*/ 1664103 h 5549951"/>
              <a:gd name="connsiteX38" fmla="*/ 4466946 w 4553570"/>
              <a:gd name="connsiteY38" fmla="*/ 1668558 h 5549951"/>
              <a:gd name="connsiteX39" fmla="*/ 4465296 w 4553570"/>
              <a:gd name="connsiteY39" fmla="*/ 1679756 h 5549951"/>
              <a:gd name="connsiteX40" fmla="*/ 4465708 w 4553570"/>
              <a:gd name="connsiteY40" fmla="*/ 1682815 h 5549951"/>
              <a:gd name="connsiteX41" fmla="*/ 4467219 w 4553570"/>
              <a:gd name="connsiteY41" fmla="*/ 1700268 h 5549951"/>
              <a:gd name="connsiteX42" fmla="*/ 4455749 w 4553570"/>
              <a:gd name="connsiteY42" fmla="*/ 1735163 h 5549951"/>
              <a:gd name="connsiteX43" fmla="*/ 4453689 w 4553570"/>
              <a:gd name="connsiteY43" fmla="*/ 1735289 h 5549951"/>
              <a:gd name="connsiteX44" fmla="*/ 4445191 w 4553570"/>
              <a:gd name="connsiteY44" fmla="*/ 1887374 h 5549951"/>
              <a:gd name="connsiteX45" fmla="*/ 4453882 w 4553570"/>
              <a:gd name="connsiteY45" fmla="*/ 1911536 h 5549951"/>
              <a:gd name="connsiteX46" fmla="*/ 4456160 w 4553570"/>
              <a:gd name="connsiteY46" fmla="*/ 1961755 h 5549951"/>
              <a:gd name="connsiteX47" fmla="*/ 4455279 w 4553570"/>
              <a:gd name="connsiteY47" fmla="*/ 1995384 h 5549951"/>
              <a:gd name="connsiteX48" fmla="*/ 4454817 w 4553570"/>
              <a:gd name="connsiteY48" fmla="*/ 2000244 h 5549951"/>
              <a:gd name="connsiteX49" fmla="*/ 4445697 w 4553570"/>
              <a:gd name="connsiteY49" fmla="*/ 2040142 h 5549951"/>
              <a:gd name="connsiteX50" fmla="*/ 4448962 w 4553570"/>
              <a:gd name="connsiteY50" fmla="*/ 2044087 h 5549951"/>
              <a:gd name="connsiteX51" fmla="*/ 4451803 w 4553570"/>
              <a:gd name="connsiteY51" fmla="*/ 2056904 h 5549951"/>
              <a:gd name="connsiteX52" fmla="*/ 4447062 w 4553570"/>
              <a:gd name="connsiteY52" fmla="*/ 2067489 h 5549951"/>
              <a:gd name="connsiteX53" fmla="*/ 4436878 w 4553570"/>
              <a:gd name="connsiteY53" fmla="*/ 2117719 h 5549951"/>
              <a:gd name="connsiteX54" fmla="*/ 4429547 w 4553570"/>
              <a:gd name="connsiteY54" fmla="*/ 2167300 h 5549951"/>
              <a:gd name="connsiteX55" fmla="*/ 4373464 w 4553570"/>
              <a:gd name="connsiteY55" fmla="*/ 3223633 h 5549951"/>
              <a:gd name="connsiteX56" fmla="*/ 4360678 w 4553570"/>
              <a:gd name="connsiteY56" fmla="*/ 3477281 h 5549951"/>
              <a:gd name="connsiteX57" fmla="*/ 4349593 w 4553570"/>
              <a:gd name="connsiteY57" fmla="*/ 3639984 h 5549951"/>
              <a:gd name="connsiteX58" fmla="*/ 4258832 w 4553570"/>
              <a:gd name="connsiteY58" fmla="*/ 5278921 h 5549951"/>
              <a:gd name="connsiteX59" fmla="*/ 4264130 w 4553570"/>
              <a:gd name="connsiteY59" fmla="*/ 5315626 h 5549951"/>
              <a:gd name="connsiteX60" fmla="*/ 4267664 w 4553570"/>
              <a:gd name="connsiteY60" fmla="*/ 5350090 h 5549951"/>
              <a:gd name="connsiteX61" fmla="*/ 4270496 w 4553570"/>
              <a:gd name="connsiteY61" fmla="*/ 5450399 h 5549951"/>
              <a:gd name="connsiteX62" fmla="*/ 4251939 w 4553570"/>
              <a:gd name="connsiteY62" fmla="*/ 5484804 h 5549951"/>
              <a:gd name="connsiteX63" fmla="*/ 4247287 w 4553570"/>
              <a:gd name="connsiteY63" fmla="*/ 5487504 h 5549951"/>
              <a:gd name="connsiteX64" fmla="*/ 4243830 w 4553570"/>
              <a:gd name="connsiteY64" fmla="*/ 5549951 h 5549951"/>
              <a:gd name="connsiteX65" fmla="*/ 0 w 4553570"/>
              <a:gd name="connsiteY65" fmla="*/ 5309929 h 5549951"/>
              <a:gd name="connsiteX66" fmla="*/ 4447 w 4553570"/>
              <a:gd name="connsiteY66" fmla="*/ 5239903 h 5549951"/>
              <a:gd name="connsiteX67" fmla="*/ 8667 w 4553570"/>
              <a:gd name="connsiteY67" fmla="*/ 5233298 h 5549951"/>
              <a:gd name="connsiteX68" fmla="*/ 8936 w 4553570"/>
              <a:gd name="connsiteY68" fmla="*/ 5230552 h 5549951"/>
              <a:gd name="connsiteX69" fmla="*/ 9206 w 4553570"/>
              <a:gd name="connsiteY69" fmla="*/ 5227804 h 5549951"/>
              <a:gd name="connsiteX70" fmla="*/ 9743 w 4553570"/>
              <a:gd name="connsiteY70" fmla="*/ 5222308 h 5549951"/>
              <a:gd name="connsiteX71" fmla="*/ 9428 w 4553570"/>
              <a:gd name="connsiteY71" fmla="*/ 5216405 h 5549951"/>
              <a:gd name="connsiteX72" fmla="*/ 8844 w 4553570"/>
              <a:gd name="connsiteY72" fmla="*/ 5213249 h 5549951"/>
              <a:gd name="connsiteX73" fmla="*/ 9113 w 4553570"/>
              <a:gd name="connsiteY73" fmla="*/ 5210500 h 5549951"/>
              <a:gd name="connsiteX74" fmla="*/ 8797 w 4553570"/>
              <a:gd name="connsiteY74" fmla="*/ 5204597 h 5549951"/>
              <a:gd name="connsiteX75" fmla="*/ 8214 w 4553570"/>
              <a:gd name="connsiteY75" fmla="*/ 5201441 h 5549951"/>
              <a:gd name="connsiteX76" fmla="*/ 7584 w 4553570"/>
              <a:gd name="connsiteY76" fmla="*/ 5189632 h 5549951"/>
              <a:gd name="connsiteX77" fmla="*/ 7000 w 4553570"/>
              <a:gd name="connsiteY77" fmla="*/ 5186477 h 5549951"/>
              <a:gd name="connsiteX78" fmla="*/ 7268 w 4553570"/>
              <a:gd name="connsiteY78" fmla="*/ 5183728 h 5549951"/>
              <a:gd name="connsiteX79" fmla="*/ 5833 w 4553570"/>
              <a:gd name="connsiteY79" fmla="*/ 5180163 h 5549951"/>
              <a:gd name="connsiteX80" fmla="*/ 11245 w 4553570"/>
              <a:gd name="connsiteY80" fmla="*/ 5116566 h 5549951"/>
              <a:gd name="connsiteX81" fmla="*/ 78859 w 4553570"/>
              <a:gd name="connsiteY81" fmla="*/ 3839310 h 5549951"/>
              <a:gd name="connsiteX82" fmla="*/ 303549 w 4553570"/>
              <a:gd name="connsiteY82" fmla="*/ 0 h 5549951"/>
              <a:gd name="connsiteX0" fmla="*/ 303617 w 4553638"/>
              <a:gd name="connsiteY0" fmla="*/ 0 h 5549951"/>
              <a:gd name="connsiteX1" fmla="*/ 3305803 w 4553638"/>
              <a:gd name="connsiteY1" fmla="*/ 171842 h 5549951"/>
              <a:gd name="connsiteX2" fmla="*/ 4134614 w 4553638"/>
              <a:gd name="connsiteY2" fmla="*/ 226950 h 5549951"/>
              <a:gd name="connsiteX3" fmla="*/ 4507808 w 4553638"/>
              <a:gd name="connsiteY3" fmla="*/ 247374 h 5549951"/>
              <a:gd name="connsiteX4" fmla="*/ 4535687 w 4553638"/>
              <a:gd name="connsiteY4" fmla="*/ 269179 h 5549951"/>
              <a:gd name="connsiteX5" fmla="*/ 4533913 w 4553638"/>
              <a:gd name="connsiteY5" fmla="*/ 300930 h 5549951"/>
              <a:gd name="connsiteX6" fmla="*/ 4536835 w 4553638"/>
              <a:gd name="connsiteY6" fmla="*/ 302647 h 5549951"/>
              <a:gd name="connsiteX7" fmla="*/ 4553261 w 4553638"/>
              <a:gd name="connsiteY7" fmla="*/ 334222 h 5549951"/>
              <a:gd name="connsiteX8" fmla="*/ 4531000 w 4553638"/>
              <a:gd name="connsiteY8" fmla="*/ 391868 h 5549951"/>
              <a:gd name="connsiteX9" fmla="*/ 4527512 w 4553638"/>
              <a:gd name="connsiteY9" fmla="*/ 415489 h 5549951"/>
              <a:gd name="connsiteX10" fmla="*/ 4522407 w 4553638"/>
              <a:gd name="connsiteY10" fmla="*/ 506828 h 5549951"/>
              <a:gd name="connsiteX11" fmla="*/ 4521757 w 4553638"/>
              <a:gd name="connsiteY11" fmla="*/ 553245 h 5549951"/>
              <a:gd name="connsiteX12" fmla="*/ 4518658 w 4553638"/>
              <a:gd name="connsiteY12" fmla="*/ 581709 h 5549951"/>
              <a:gd name="connsiteX13" fmla="*/ 4517989 w 4553638"/>
              <a:gd name="connsiteY13" fmla="*/ 585890 h 5549951"/>
              <a:gd name="connsiteX14" fmla="*/ 4505052 w 4553638"/>
              <a:gd name="connsiteY14" fmla="*/ 817404 h 5549951"/>
              <a:gd name="connsiteX15" fmla="*/ 4506765 w 4553638"/>
              <a:gd name="connsiteY15" fmla="*/ 822238 h 5549951"/>
              <a:gd name="connsiteX16" fmla="*/ 4504614 w 4553638"/>
              <a:gd name="connsiteY16" fmla="*/ 846069 h 5549951"/>
              <a:gd name="connsiteX17" fmla="*/ 4503014 w 4553638"/>
              <a:gd name="connsiteY17" fmla="*/ 853854 h 5549951"/>
              <a:gd name="connsiteX18" fmla="*/ 4496776 w 4553638"/>
              <a:gd name="connsiteY18" fmla="*/ 965485 h 5549951"/>
              <a:gd name="connsiteX19" fmla="*/ 4498853 w 4553638"/>
              <a:gd name="connsiteY19" fmla="*/ 966385 h 5549951"/>
              <a:gd name="connsiteX20" fmla="*/ 4502972 w 4553638"/>
              <a:gd name="connsiteY20" fmla="*/ 1002567 h 5549951"/>
              <a:gd name="connsiteX21" fmla="*/ 4498174 w 4553638"/>
              <a:gd name="connsiteY21" fmla="*/ 1101094 h 5549951"/>
              <a:gd name="connsiteX22" fmla="*/ 4498069 w 4553638"/>
              <a:gd name="connsiteY22" fmla="*/ 1159389 h 5549951"/>
              <a:gd name="connsiteX23" fmla="*/ 4502372 w 4553638"/>
              <a:gd name="connsiteY23" fmla="*/ 1180505 h 5549951"/>
              <a:gd name="connsiteX24" fmla="*/ 4505462 w 4553638"/>
              <a:gd name="connsiteY24" fmla="*/ 1210687 h 5549951"/>
              <a:gd name="connsiteX25" fmla="*/ 4514279 w 4553638"/>
              <a:gd name="connsiteY25" fmla="*/ 1263157 h 5549951"/>
              <a:gd name="connsiteX26" fmla="*/ 4516556 w 4553638"/>
              <a:gd name="connsiteY26" fmla="*/ 1313374 h 5549951"/>
              <a:gd name="connsiteX27" fmla="*/ 4515676 w 4553638"/>
              <a:gd name="connsiteY27" fmla="*/ 1347004 h 5549951"/>
              <a:gd name="connsiteX28" fmla="*/ 4515213 w 4553638"/>
              <a:gd name="connsiteY28" fmla="*/ 1351864 h 5549951"/>
              <a:gd name="connsiteX29" fmla="*/ 4506094 w 4553638"/>
              <a:gd name="connsiteY29" fmla="*/ 1391762 h 5549951"/>
              <a:gd name="connsiteX30" fmla="*/ 4509358 w 4553638"/>
              <a:gd name="connsiteY30" fmla="*/ 1395707 h 5549951"/>
              <a:gd name="connsiteX31" fmla="*/ 4512200 w 4553638"/>
              <a:gd name="connsiteY31" fmla="*/ 1408524 h 5549951"/>
              <a:gd name="connsiteX32" fmla="*/ 4507459 w 4553638"/>
              <a:gd name="connsiteY32" fmla="*/ 1419109 h 5549951"/>
              <a:gd name="connsiteX33" fmla="*/ 4497275 w 4553638"/>
              <a:gd name="connsiteY33" fmla="*/ 1469337 h 5549951"/>
              <a:gd name="connsiteX34" fmla="*/ 4486378 w 4553638"/>
              <a:gd name="connsiteY34" fmla="*/ 1543038 h 5549951"/>
              <a:gd name="connsiteX35" fmla="*/ 4481497 w 4553638"/>
              <a:gd name="connsiteY35" fmla="*/ 1553997 h 5549951"/>
              <a:gd name="connsiteX36" fmla="*/ 4467069 w 4553638"/>
              <a:gd name="connsiteY36" fmla="*/ 1626071 h 5549951"/>
              <a:gd name="connsiteX37" fmla="*/ 4463354 w 4553638"/>
              <a:gd name="connsiteY37" fmla="*/ 1664103 h 5549951"/>
              <a:gd name="connsiteX38" fmla="*/ 4467014 w 4553638"/>
              <a:gd name="connsiteY38" fmla="*/ 1668558 h 5549951"/>
              <a:gd name="connsiteX39" fmla="*/ 4465364 w 4553638"/>
              <a:gd name="connsiteY39" fmla="*/ 1679756 h 5549951"/>
              <a:gd name="connsiteX40" fmla="*/ 4465776 w 4553638"/>
              <a:gd name="connsiteY40" fmla="*/ 1682815 h 5549951"/>
              <a:gd name="connsiteX41" fmla="*/ 4467287 w 4553638"/>
              <a:gd name="connsiteY41" fmla="*/ 1700268 h 5549951"/>
              <a:gd name="connsiteX42" fmla="*/ 4455817 w 4553638"/>
              <a:gd name="connsiteY42" fmla="*/ 1735163 h 5549951"/>
              <a:gd name="connsiteX43" fmla="*/ 4453757 w 4553638"/>
              <a:gd name="connsiteY43" fmla="*/ 1735289 h 5549951"/>
              <a:gd name="connsiteX44" fmla="*/ 4445259 w 4553638"/>
              <a:gd name="connsiteY44" fmla="*/ 1887374 h 5549951"/>
              <a:gd name="connsiteX45" fmla="*/ 4453950 w 4553638"/>
              <a:gd name="connsiteY45" fmla="*/ 1911536 h 5549951"/>
              <a:gd name="connsiteX46" fmla="*/ 4456228 w 4553638"/>
              <a:gd name="connsiteY46" fmla="*/ 1961755 h 5549951"/>
              <a:gd name="connsiteX47" fmla="*/ 4455347 w 4553638"/>
              <a:gd name="connsiteY47" fmla="*/ 1995384 h 5549951"/>
              <a:gd name="connsiteX48" fmla="*/ 4454885 w 4553638"/>
              <a:gd name="connsiteY48" fmla="*/ 2000244 h 5549951"/>
              <a:gd name="connsiteX49" fmla="*/ 4445765 w 4553638"/>
              <a:gd name="connsiteY49" fmla="*/ 2040142 h 5549951"/>
              <a:gd name="connsiteX50" fmla="*/ 4449030 w 4553638"/>
              <a:gd name="connsiteY50" fmla="*/ 2044087 h 5549951"/>
              <a:gd name="connsiteX51" fmla="*/ 4451871 w 4553638"/>
              <a:gd name="connsiteY51" fmla="*/ 2056904 h 5549951"/>
              <a:gd name="connsiteX52" fmla="*/ 4447130 w 4553638"/>
              <a:gd name="connsiteY52" fmla="*/ 2067489 h 5549951"/>
              <a:gd name="connsiteX53" fmla="*/ 4436946 w 4553638"/>
              <a:gd name="connsiteY53" fmla="*/ 2117719 h 5549951"/>
              <a:gd name="connsiteX54" fmla="*/ 4429615 w 4553638"/>
              <a:gd name="connsiteY54" fmla="*/ 2167300 h 5549951"/>
              <a:gd name="connsiteX55" fmla="*/ 4373532 w 4553638"/>
              <a:gd name="connsiteY55" fmla="*/ 3223633 h 5549951"/>
              <a:gd name="connsiteX56" fmla="*/ 4360746 w 4553638"/>
              <a:gd name="connsiteY56" fmla="*/ 3477281 h 5549951"/>
              <a:gd name="connsiteX57" fmla="*/ 4349661 w 4553638"/>
              <a:gd name="connsiteY57" fmla="*/ 3639984 h 5549951"/>
              <a:gd name="connsiteX58" fmla="*/ 4258900 w 4553638"/>
              <a:gd name="connsiteY58" fmla="*/ 5278921 h 5549951"/>
              <a:gd name="connsiteX59" fmla="*/ 4264198 w 4553638"/>
              <a:gd name="connsiteY59" fmla="*/ 5315626 h 5549951"/>
              <a:gd name="connsiteX60" fmla="*/ 4267732 w 4553638"/>
              <a:gd name="connsiteY60" fmla="*/ 5350090 h 5549951"/>
              <a:gd name="connsiteX61" fmla="*/ 4270564 w 4553638"/>
              <a:gd name="connsiteY61" fmla="*/ 5450399 h 5549951"/>
              <a:gd name="connsiteX62" fmla="*/ 4252007 w 4553638"/>
              <a:gd name="connsiteY62" fmla="*/ 5484804 h 5549951"/>
              <a:gd name="connsiteX63" fmla="*/ 4247355 w 4553638"/>
              <a:gd name="connsiteY63" fmla="*/ 5487504 h 5549951"/>
              <a:gd name="connsiteX64" fmla="*/ 4243898 w 4553638"/>
              <a:gd name="connsiteY64" fmla="*/ 5549951 h 5549951"/>
              <a:gd name="connsiteX65" fmla="*/ 0 w 4553638"/>
              <a:gd name="connsiteY65" fmla="*/ 5315524 h 5549951"/>
              <a:gd name="connsiteX66" fmla="*/ 4515 w 4553638"/>
              <a:gd name="connsiteY66" fmla="*/ 5239903 h 5549951"/>
              <a:gd name="connsiteX67" fmla="*/ 8735 w 4553638"/>
              <a:gd name="connsiteY67" fmla="*/ 5233298 h 5549951"/>
              <a:gd name="connsiteX68" fmla="*/ 9004 w 4553638"/>
              <a:gd name="connsiteY68" fmla="*/ 5230552 h 5549951"/>
              <a:gd name="connsiteX69" fmla="*/ 9274 w 4553638"/>
              <a:gd name="connsiteY69" fmla="*/ 5227804 h 5549951"/>
              <a:gd name="connsiteX70" fmla="*/ 9811 w 4553638"/>
              <a:gd name="connsiteY70" fmla="*/ 5222308 h 5549951"/>
              <a:gd name="connsiteX71" fmla="*/ 9496 w 4553638"/>
              <a:gd name="connsiteY71" fmla="*/ 5216405 h 5549951"/>
              <a:gd name="connsiteX72" fmla="*/ 8912 w 4553638"/>
              <a:gd name="connsiteY72" fmla="*/ 5213249 h 5549951"/>
              <a:gd name="connsiteX73" fmla="*/ 9181 w 4553638"/>
              <a:gd name="connsiteY73" fmla="*/ 5210500 h 5549951"/>
              <a:gd name="connsiteX74" fmla="*/ 8865 w 4553638"/>
              <a:gd name="connsiteY74" fmla="*/ 5204597 h 5549951"/>
              <a:gd name="connsiteX75" fmla="*/ 8282 w 4553638"/>
              <a:gd name="connsiteY75" fmla="*/ 5201441 h 5549951"/>
              <a:gd name="connsiteX76" fmla="*/ 7652 w 4553638"/>
              <a:gd name="connsiteY76" fmla="*/ 5189632 h 5549951"/>
              <a:gd name="connsiteX77" fmla="*/ 7068 w 4553638"/>
              <a:gd name="connsiteY77" fmla="*/ 5186477 h 5549951"/>
              <a:gd name="connsiteX78" fmla="*/ 7336 w 4553638"/>
              <a:gd name="connsiteY78" fmla="*/ 5183728 h 5549951"/>
              <a:gd name="connsiteX79" fmla="*/ 5901 w 4553638"/>
              <a:gd name="connsiteY79" fmla="*/ 5180163 h 5549951"/>
              <a:gd name="connsiteX80" fmla="*/ 11313 w 4553638"/>
              <a:gd name="connsiteY80" fmla="*/ 5116566 h 5549951"/>
              <a:gd name="connsiteX81" fmla="*/ 78927 w 4553638"/>
              <a:gd name="connsiteY81" fmla="*/ 3839310 h 5549951"/>
              <a:gd name="connsiteX82" fmla="*/ 303617 w 4553638"/>
              <a:gd name="connsiteY82" fmla="*/ 0 h 554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4553638" h="5549951">
                <a:moveTo>
                  <a:pt x="303617" y="0"/>
                </a:moveTo>
                <a:cubicBezTo>
                  <a:pt x="628364" y="31218"/>
                  <a:pt x="2667304" y="134017"/>
                  <a:pt x="3305803" y="171842"/>
                </a:cubicBezTo>
                <a:lnTo>
                  <a:pt x="4134614" y="226950"/>
                </a:lnTo>
                <a:lnTo>
                  <a:pt x="4507808" y="247374"/>
                </a:lnTo>
                <a:lnTo>
                  <a:pt x="4535687" y="269179"/>
                </a:lnTo>
                <a:cubicBezTo>
                  <a:pt x="4535096" y="279763"/>
                  <a:pt x="4534504" y="290346"/>
                  <a:pt x="4533913" y="300930"/>
                </a:cubicBezTo>
                <a:lnTo>
                  <a:pt x="4536835" y="302647"/>
                </a:lnTo>
                <a:cubicBezTo>
                  <a:pt x="4546433" y="304354"/>
                  <a:pt x="4555631" y="291327"/>
                  <a:pt x="4553261" y="334222"/>
                </a:cubicBezTo>
                <a:cubicBezTo>
                  <a:pt x="4542620" y="354710"/>
                  <a:pt x="4535606" y="373686"/>
                  <a:pt x="4531000" y="391868"/>
                </a:cubicBezTo>
                <a:lnTo>
                  <a:pt x="4527512" y="415489"/>
                </a:lnTo>
                <a:lnTo>
                  <a:pt x="4522407" y="506828"/>
                </a:lnTo>
                <a:cubicBezTo>
                  <a:pt x="4522190" y="522300"/>
                  <a:pt x="4521974" y="537773"/>
                  <a:pt x="4521757" y="553245"/>
                </a:cubicBezTo>
                <a:cubicBezTo>
                  <a:pt x="4521486" y="558170"/>
                  <a:pt x="4520392" y="568699"/>
                  <a:pt x="4518658" y="581709"/>
                </a:cubicBezTo>
                <a:lnTo>
                  <a:pt x="4517989" y="585890"/>
                </a:lnTo>
                <a:lnTo>
                  <a:pt x="4505052" y="817404"/>
                </a:lnTo>
                <a:lnTo>
                  <a:pt x="4506765" y="822238"/>
                </a:lnTo>
                <a:cubicBezTo>
                  <a:pt x="4507267" y="829783"/>
                  <a:pt x="4506186" y="837845"/>
                  <a:pt x="4504614" y="846069"/>
                </a:cubicBezTo>
                <a:lnTo>
                  <a:pt x="4503014" y="853854"/>
                </a:lnTo>
                <a:lnTo>
                  <a:pt x="4496776" y="965485"/>
                </a:lnTo>
                <a:lnTo>
                  <a:pt x="4498853" y="966385"/>
                </a:lnTo>
                <a:cubicBezTo>
                  <a:pt x="4500294" y="972743"/>
                  <a:pt x="4503085" y="980116"/>
                  <a:pt x="4502972" y="1002567"/>
                </a:cubicBezTo>
                <a:cubicBezTo>
                  <a:pt x="4492134" y="1029868"/>
                  <a:pt x="4512590" y="1067217"/>
                  <a:pt x="4498174" y="1101094"/>
                </a:cubicBezTo>
                <a:cubicBezTo>
                  <a:pt x="4494447" y="1113552"/>
                  <a:pt x="4492555" y="1152106"/>
                  <a:pt x="4498069" y="1159389"/>
                </a:cubicBezTo>
                <a:cubicBezTo>
                  <a:pt x="4498884" y="1167426"/>
                  <a:pt x="4496227" y="1176807"/>
                  <a:pt x="4502372" y="1180505"/>
                </a:cubicBezTo>
                <a:cubicBezTo>
                  <a:pt x="4509671" y="1186625"/>
                  <a:pt x="4496190" y="1214705"/>
                  <a:pt x="4505462" y="1210687"/>
                </a:cubicBezTo>
                <a:cubicBezTo>
                  <a:pt x="4496186" y="1230628"/>
                  <a:pt x="4511297" y="1246424"/>
                  <a:pt x="4514279" y="1263157"/>
                </a:cubicBezTo>
                <a:lnTo>
                  <a:pt x="4516556" y="1313374"/>
                </a:lnTo>
                <a:cubicBezTo>
                  <a:pt x="4516263" y="1324584"/>
                  <a:pt x="4515969" y="1335794"/>
                  <a:pt x="4515676" y="1347004"/>
                </a:cubicBezTo>
                <a:cubicBezTo>
                  <a:pt x="4515522" y="1348624"/>
                  <a:pt x="4515367" y="1350244"/>
                  <a:pt x="4515213" y="1351864"/>
                </a:cubicBezTo>
                <a:lnTo>
                  <a:pt x="4506094" y="1391762"/>
                </a:lnTo>
                <a:cubicBezTo>
                  <a:pt x="4507300" y="1392770"/>
                  <a:pt x="4508402" y="1394098"/>
                  <a:pt x="4509358" y="1395707"/>
                </a:cubicBezTo>
                <a:lnTo>
                  <a:pt x="4512200" y="1408524"/>
                </a:lnTo>
                <a:lnTo>
                  <a:pt x="4507459" y="1419109"/>
                </a:lnTo>
                <a:lnTo>
                  <a:pt x="4497275" y="1469337"/>
                </a:lnTo>
                <a:lnTo>
                  <a:pt x="4486378" y="1543038"/>
                </a:lnTo>
                <a:lnTo>
                  <a:pt x="4481497" y="1553997"/>
                </a:lnTo>
                <a:cubicBezTo>
                  <a:pt x="4475406" y="1579288"/>
                  <a:pt x="4478554" y="1610368"/>
                  <a:pt x="4467069" y="1626071"/>
                </a:cubicBezTo>
                <a:lnTo>
                  <a:pt x="4463354" y="1664103"/>
                </a:lnTo>
                <a:lnTo>
                  <a:pt x="4467014" y="1668558"/>
                </a:lnTo>
                <a:lnTo>
                  <a:pt x="4465364" y="1679756"/>
                </a:lnTo>
                <a:cubicBezTo>
                  <a:pt x="4465501" y="1680776"/>
                  <a:pt x="4465639" y="1681795"/>
                  <a:pt x="4465776" y="1682815"/>
                </a:cubicBezTo>
                <a:cubicBezTo>
                  <a:pt x="4466583" y="1688654"/>
                  <a:pt x="4467240" y="1694439"/>
                  <a:pt x="4467287" y="1700268"/>
                </a:cubicBezTo>
                <a:cubicBezTo>
                  <a:pt x="4452715" y="1697000"/>
                  <a:pt x="4458424" y="1726126"/>
                  <a:pt x="4455817" y="1735163"/>
                </a:cubicBezTo>
                <a:lnTo>
                  <a:pt x="4453757" y="1735289"/>
                </a:lnTo>
                <a:lnTo>
                  <a:pt x="4445259" y="1887374"/>
                </a:lnTo>
                <a:lnTo>
                  <a:pt x="4453950" y="1911536"/>
                </a:lnTo>
                <a:cubicBezTo>
                  <a:pt x="4454709" y="1928276"/>
                  <a:pt x="4455469" y="1945015"/>
                  <a:pt x="4456228" y="1961755"/>
                </a:cubicBezTo>
                <a:cubicBezTo>
                  <a:pt x="4455934" y="1972965"/>
                  <a:pt x="4455641" y="1984174"/>
                  <a:pt x="4455347" y="1995384"/>
                </a:cubicBezTo>
                <a:lnTo>
                  <a:pt x="4454885" y="2000244"/>
                </a:lnTo>
                <a:lnTo>
                  <a:pt x="4445765" y="2040142"/>
                </a:lnTo>
                <a:cubicBezTo>
                  <a:pt x="4446972" y="2041150"/>
                  <a:pt x="4448073" y="2042479"/>
                  <a:pt x="4449030" y="2044087"/>
                </a:cubicBezTo>
                <a:lnTo>
                  <a:pt x="4451871" y="2056904"/>
                </a:lnTo>
                <a:lnTo>
                  <a:pt x="4447130" y="2067489"/>
                </a:lnTo>
                <a:lnTo>
                  <a:pt x="4436946" y="2117719"/>
                </a:lnTo>
                <a:lnTo>
                  <a:pt x="4429615" y="2167300"/>
                </a:lnTo>
                <a:cubicBezTo>
                  <a:pt x="4410921" y="2519411"/>
                  <a:pt x="4377147" y="2876607"/>
                  <a:pt x="4373532" y="3223633"/>
                </a:cubicBezTo>
                <a:cubicBezTo>
                  <a:pt x="4370580" y="3302336"/>
                  <a:pt x="4363697" y="3398578"/>
                  <a:pt x="4360746" y="3477281"/>
                </a:cubicBezTo>
                <a:cubicBezTo>
                  <a:pt x="4367353" y="3471365"/>
                  <a:pt x="4356962" y="3621544"/>
                  <a:pt x="4349661" y="3639984"/>
                </a:cubicBezTo>
                <a:lnTo>
                  <a:pt x="4258900" y="5278921"/>
                </a:lnTo>
                <a:lnTo>
                  <a:pt x="4264198" y="5315626"/>
                </a:lnTo>
                <a:cubicBezTo>
                  <a:pt x="4269986" y="5323538"/>
                  <a:pt x="4266671" y="5327627"/>
                  <a:pt x="4267732" y="5350090"/>
                </a:cubicBezTo>
                <a:cubicBezTo>
                  <a:pt x="4268793" y="5372551"/>
                  <a:pt x="4252068" y="5406222"/>
                  <a:pt x="4270564" y="5450399"/>
                </a:cubicBezTo>
                <a:cubicBezTo>
                  <a:pt x="4270146" y="5457964"/>
                  <a:pt x="4260467" y="5476308"/>
                  <a:pt x="4252007" y="5484804"/>
                </a:cubicBezTo>
                <a:lnTo>
                  <a:pt x="4247355" y="5487504"/>
                </a:lnTo>
                <a:cubicBezTo>
                  <a:pt x="4246203" y="5508319"/>
                  <a:pt x="4248163" y="5526348"/>
                  <a:pt x="4243898" y="5549951"/>
                </a:cubicBezTo>
                <a:lnTo>
                  <a:pt x="0" y="5315524"/>
                </a:lnTo>
                <a:lnTo>
                  <a:pt x="4515" y="5239903"/>
                </a:lnTo>
                <a:lnTo>
                  <a:pt x="8735" y="5233298"/>
                </a:lnTo>
                <a:cubicBezTo>
                  <a:pt x="9265" y="5232196"/>
                  <a:pt x="8913" y="5231467"/>
                  <a:pt x="9004" y="5230552"/>
                </a:cubicBezTo>
                <a:lnTo>
                  <a:pt x="9274" y="5227804"/>
                </a:lnTo>
                <a:cubicBezTo>
                  <a:pt x="9452" y="5225973"/>
                  <a:pt x="9819" y="5223940"/>
                  <a:pt x="9811" y="5222308"/>
                </a:cubicBezTo>
                <a:cubicBezTo>
                  <a:pt x="9755" y="5211840"/>
                  <a:pt x="8673" y="5224803"/>
                  <a:pt x="9496" y="5216405"/>
                </a:cubicBezTo>
                <a:cubicBezTo>
                  <a:pt x="9302" y="5215352"/>
                  <a:pt x="8977" y="5214469"/>
                  <a:pt x="8912" y="5213249"/>
                </a:cubicBezTo>
                <a:cubicBezTo>
                  <a:pt x="8870" y="5212477"/>
                  <a:pt x="9221" y="5211272"/>
                  <a:pt x="9181" y="5210500"/>
                </a:cubicBezTo>
                <a:cubicBezTo>
                  <a:pt x="8800" y="5203355"/>
                  <a:pt x="8248" y="5210896"/>
                  <a:pt x="8865" y="5204597"/>
                </a:cubicBezTo>
                <a:lnTo>
                  <a:pt x="8282" y="5201441"/>
                </a:lnTo>
                <a:cubicBezTo>
                  <a:pt x="6867" y="5193798"/>
                  <a:pt x="6830" y="5198023"/>
                  <a:pt x="7652" y="5189632"/>
                </a:cubicBezTo>
                <a:cubicBezTo>
                  <a:pt x="7457" y="5188581"/>
                  <a:pt x="7134" y="5187696"/>
                  <a:pt x="7068" y="5186477"/>
                </a:cubicBezTo>
                <a:cubicBezTo>
                  <a:pt x="7026" y="5185706"/>
                  <a:pt x="7459" y="5184394"/>
                  <a:pt x="7336" y="5183728"/>
                </a:cubicBezTo>
                <a:cubicBezTo>
                  <a:pt x="7062" y="5182241"/>
                  <a:pt x="4888" y="5182665"/>
                  <a:pt x="5901" y="5180163"/>
                </a:cubicBezTo>
                <a:lnTo>
                  <a:pt x="11313" y="5116566"/>
                </a:lnTo>
                <a:lnTo>
                  <a:pt x="78927" y="3839310"/>
                </a:lnTo>
                <a:lnTo>
                  <a:pt x="3036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02066EC-92CE-4F17-AB46-346119D15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8E4F93A-024D-4896-B535-C700CC6F2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303ABF7D-0FD3-47CF-BF62-C8D9561F03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656E970-02E8-4F91-8392-EC89484E44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E8469CB-65C4-40BA-B613-75617EFBD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EC04BFF-C178-43B0-9567-EEA423F5C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652714">
            <a:off x="10760953" y="5365243"/>
            <a:ext cx="444795" cy="1868387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2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95EBB021-E51F-4A52-8AAF-D14DC574B8A0}"/>
              </a:ext>
            </a:extLst>
          </p:cNvPr>
          <p:cNvSpPr txBox="1">
            <a:spLocks/>
          </p:cNvSpPr>
          <p:nvPr/>
        </p:nvSpPr>
        <p:spPr>
          <a:xfrm>
            <a:off x="1371599" y="2483688"/>
            <a:ext cx="4802863" cy="1097712"/>
          </a:xfrm>
          <a:prstGeom prst="rect">
            <a:avLst/>
          </a:prstGeom>
        </p:spPr>
        <p:txBody>
          <a:bodyPr lIns="109728" tIns="109728" rIns="109728" bIns="9144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6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600" kern="1200" spc="6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6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200" kern="1200" spc="6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6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사용자의 </a:t>
            </a:r>
            <a:r>
              <a:rPr lang="ko-KR" altLang="en-US" sz="2000" b="1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감정</a:t>
            </a:r>
            <a:r>
              <a:rPr lang="ko-KR" altLang="en-US" sz="20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에 따라 어울리는 </a:t>
            </a:r>
            <a:r>
              <a:rPr lang="ko-KR" altLang="en-US" sz="2000" b="1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음악</a:t>
            </a:r>
            <a:r>
              <a:rPr lang="ko-KR" altLang="en-US" sz="20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추천해주는 웹사이트를 구현한다</a:t>
            </a:r>
            <a:endParaRPr lang="en-US" altLang="ko-KR" sz="20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11" name="그래픽 10" descr="음표가 있는 색소폰">
            <a:extLst>
              <a:ext uri="{FF2B5EF4-FFF2-40B4-BE49-F238E27FC236}">
                <a16:creationId xmlns:a16="http://schemas.microsoft.com/office/drawing/2014/main" id="{9379821A-D838-4A9D-A354-CE61C4CF7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9079">
            <a:off x="7039690" y="1144032"/>
            <a:ext cx="4874734" cy="487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468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151075-56A8-4551-9165-D26D8FB70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i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사용자의 감정</a:t>
            </a:r>
            <a:r>
              <a:rPr lang="en-US" altLang="ko-KR" i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?</a:t>
            </a:r>
            <a:endParaRPr lang="ko-KR" altLang="en-US" i="1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BB7735-7CFD-404F-B720-D21AC179E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318032"/>
            <a:ext cx="4230986" cy="3854167"/>
          </a:xfrm>
        </p:spPr>
        <p:txBody>
          <a:bodyPr/>
          <a:lstStyle/>
          <a:p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사람은 </a:t>
            </a:r>
            <a:r>
              <a:rPr lang="ko-KR" altLang="en-US" b="1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발화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통해서 감정을 표현</a:t>
            </a:r>
            <a:endParaRPr lang="en-US" altLang="ko-KR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사용자의 </a:t>
            </a:r>
            <a:r>
              <a:rPr lang="ko-KR" altLang="en-US" b="1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말을 분석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한다면 감정을 읽을 수 있을 것이다</a:t>
            </a:r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5" name="그래픽 4" descr="말풍선 2개">
            <a:extLst>
              <a:ext uri="{FF2B5EF4-FFF2-40B4-BE49-F238E27FC236}">
                <a16:creationId xmlns:a16="http://schemas.microsoft.com/office/drawing/2014/main" id="{07B0E126-FCD4-4598-B996-246AC99BE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5767" y="978906"/>
            <a:ext cx="4900188" cy="490018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7689F1F-BE17-4F24-A67F-26706B19E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803" y="3849448"/>
            <a:ext cx="4991797" cy="1162212"/>
          </a:xfrm>
          <a:prstGeom prst="rect">
            <a:avLst/>
          </a:prstGeom>
        </p:spPr>
      </p:pic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91386F19-C19C-40F4-BB54-4ACDABFBE909}"/>
              </a:ext>
            </a:extLst>
          </p:cNvPr>
          <p:cNvSpPr txBox="1">
            <a:spLocks/>
          </p:cNvSpPr>
          <p:nvPr/>
        </p:nvSpPr>
        <p:spPr>
          <a:xfrm>
            <a:off x="1482068" y="5215099"/>
            <a:ext cx="5190831" cy="588542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6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600" kern="1200" spc="6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6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200" kern="1200" spc="6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6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20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→ </a:t>
            </a:r>
            <a:r>
              <a:rPr lang="ko-KR" altLang="en-US" sz="2000" b="1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기쁜 감정</a:t>
            </a:r>
            <a:r>
              <a:rPr lang="ko-KR" altLang="en-US" sz="2000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 느끼고 있다고 생각할 수 있다</a:t>
            </a:r>
            <a:endParaRPr lang="en-US" altLang="ko-KR" sz="20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388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151075-56A8-4551-9165-D26D8FB70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i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텍스트에서 감정을 추출하기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BB7735-7CFD-404F-B720-D21AC179E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199" y="2318032"/>
            <a:ext cx="6249910" cy="3854167"/>
          </a:xfrm>
        </p:spPr>
        <p:txBody>
          <a:bodyPr/>
          <a:lstStyle/>
          <a:p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사람에게는 쉬운 일이지만 과연 </a:t>
            </a:r>
            <a:r>
              <a:rPr lang="ko-KR" altLang="en-US" b="1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컴퓨터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에게도 쉬운 일일까</a:t>
            </a:r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?</a:t>
            </a:r>
          </a:p>
          <a:p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단순한 </a:t>
            </a:r>
            <a:r>
              <a:rPr lang="ko-KR" altLang="en-US" b="1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규칙 기반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으로는 정확도가 낮음</a:t>
            </a:r>
            <a:endParaRPr lang="en-US" altLang="ko-KR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vl="1"/>
            <a:r>
              <a:rPr lang="ko-KR" altLang="en-US" b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예시</a:t>
            </a:r>
            <a:r>
              <a:rPr lang="en-US" altLang="ko-KR" b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:</a:t>
            </a:r>
            <a:b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“</a:t>
            </a:r>
            <a:r>
              <a:rPr lang="ko-KR" altLang="en-US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ㅠㅠ</a:t>
            </a:r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”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가</a:t>
            </a:r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들어간 문장은 슬픔으로 분류하자</a:t>
            </a:r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.</a:t>
            </a:r>
            <a:b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→ </a:t>
            </a:r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“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너무 </a:t>
            </a:r>
            <a:r>
              <a:rPr lang="ko-KR" altLang="en-US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좋아ㅠㅠ</a:t>
            </a:r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”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는 슬픔일까</a:t>
            </a:r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?</a:t>
            </a:r>
          </a:p>
          <a:p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그렇다면 </a:t>
            </a:r>
            <a:r>
              <a:rPr lang="ko-KR" altLang="en-US" b="1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어떻게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해야할까</a:t>
            </a:r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?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D5E2854-0A6B-4883-923D-810D34C809FA}"/>
              </a:ext>
            </a:extLst>
          </p:cNvPr>
          <p:cNvSpPr txBox="1">
            <a:spLocks/>
          </p:cNvSpPr>
          <p:nvPr/>
        </p:nvSpPr>
        <p:spPr>
          <a:xfrm>
            <a:off x="1281064" y="4742879"/>
            <a:ext cx="4312468" cy="1097712"/>
          </a:xfrm>
          <a:prstGeom prst="rect">
            <a:avLst/>
          </a:prstGeom>
        </p:spPr>
        <p:txBody>
          <a:bodyPr lIns="109728" tIns="109728" rIns="109728" bIns="9144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6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600" kern="1200" spc="6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 spc="6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200" kern="1200" spc="6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 spc="6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ko-KR" altLang="en-US" sz="2400" b="1" i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→ </a:t>
            </a:r>
            <a:r>
              <a:rPr lang="ko-KR" altLang="en-US" sz="2400" b="1" i="1" err="1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딥러닝</a:t>
            </a:r>
            <a:r>
              <a:rPr lang="ko-KR" altLang="en-US" sz="2400" i="1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을</a:t>
            </a:r>
            <a:r>
              <a:rPr lang="ko-KR" altLang="en-US" sz="2400" i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사용한다</a:t>
            </a:r>
            <a:endParaRPr lang="en-US" altLang="ko-KR" sz="2400" b="1" i="1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pic>
        <p:nvPicPr>
          <p:cNvPr id="9" name="그래픽 8" descr="퍼즐">
            <a:extLst>
              <a:ext uri="{FF2B5EF4-FFF2-40B4-BE49-F238E27FC236}">
                <a16:creationId xmlns:a16="http://schemas.microsoft.com/office/drawing/2014/main" id="{629F8F57-1128-400F-910F-2C066AF80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69109" y="1731476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23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6B7B06-5C95-4D5D-BB4E-BCC12DD45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i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필수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257FC-75DD-4B05-9BBE-D10AC69B9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1" err="1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채팅창</a:t>
            </a:r>
            <a:endParaRPr lang="en-US" altLang="ko-KR" b="1">
              <a:highlight>
                <a:srgbClr val="FFFF00"/>
              </a:highligh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vl="1"/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사용자로부터 문장을 입력</a:t>
            </a:r>
            <a:endParaRPr lang="en-US" altLang="ko-KR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b="1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감정 분류기</a:t>
            </a:r>
            <a:endParaRPr lang="en-US" altLang="ko-KR" b="1">
              <a:highlight>
                <a:srgbClr val="FFFF00"/>
              </a:highligh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vl="1"/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사용자의 입력에서 감정을 분석</a:t>
            </a:r>
            <a:endParaRPr lang="en-US" altLang="ko-KR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vl="1"/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딥러닝</a:t>
            </a:r>
            <a:endParaRPr lang="en-US" altLang="ko-KR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b="1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음악 추천</a:t>
            </a:r>
            <a:endParaRPr lang="en-US" altLang="ko-KR" b="1">
              <a:highlight>
                <a:srgbClr val="FFFF00"/>
              </a:highligh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vl="1"/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분석한 감정을 기반으로 어울리는 음악 추천</a:t>
            </a:r>
            <a:endParaRPr lang="en-US" altLang="ko-KR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 b="1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음악 플레이어</a:t>
            </a:r>
            <a:endParaRPr lang="en-US" altLang="ko-KR" b="1">
              <a:highlight>
                <a:srgbClr val="FFFF00"/>
              </a:highligh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vl="1"/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추천하는 음악을 표시</a:t>
            </a:r>
          </a:p>
        </p:txBody>
      </p:sp>
      <p:pic>
        <p:nvPicPr>
          <p:cNvPr id="5" name="그래픽 4" descr="휴대폰 및 계산기와 노트북">
            <a:extLst>
              <a:ext uri="{FF2B5EF4-FFF2-40B4-BE49-F238E27FC236}">
                <a16:creationId xmlns:a16="http://schemas.microsoft.com/office/drawing/2014/main" id="{74B24327-900C-4E88-87E2-314DAF06A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97504" y="1969130"/>
            <a:ext cx="4849640" cy="484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86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3E2EEE-5E2B-473D-B932-CC1CB6659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1D5090E-6693-4679-B79B-C63849B88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10287000" cy="1577975"/>
          </a:xfrm>
        </p:spPr>
        <p:txBody>
          <a:bodyPr>
            <a:normAutofit/>
          </a:bodyPr>
          <a:lstStyle/>
          <a:p>
            <a:r>
              <a:rPr lang="ko-KR" altLang="en-US" i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9DCAEE-5708-452C-BBA0-7EA900502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2618" y="2590800"/>
            <a:ext cx="5905598" cy="3581400"/>
          </a:xfrm>
        </p:spPr>
        <p:txBody>
          <a:bodyPr>
            <a:normAutofit/>
          </a:bodyPr>
          <a:lstStyle/>
          <a:p>
            <a:r>
              <a:rPr lang="ko-KR" altLang="en-US" sz="2000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목표</a:t>
            </a:r>
            <a:br>
              <a:rPr lang="en-US" altLang="ko-KR" sz="2000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1600" i="1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무엇을 구현할 것인가</a:t>
            </a:r>
            <a:r>
              <a:rPr lang="en-US" altLang="ko-KR" sz="1600" i="1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?</a:t>
            </a:r>
          </a:p>
          <a:p>
            <a:r>
              <a:rPr lang="ko-KR" altLang="en-US" sz="2000" b="1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배경지식</a:t>
            </a:r>
            <a:br>
              <a:rPr lang="en-US" altLang="ko-KR" sz="2000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1600" i="1" err="1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기계학습이란</a:t>
            </a:r>
            <a:r>
              <a:rPr lang="en-US" altLang="ko-KR" sz="1600" i="1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? </a:t>
            </a:r>
            <a:r>
              <a:rPr lang="en-US" altLang="ko-KR" sz="1600" i="1" err="1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Tensorflow</a:t>
            </a:r>
            <a:r>
              <a:rPr lang="en-US" altLang="ko-KR" sz="1600" i="1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sz="1600" i="1" err="1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js</a:t>
            </a:r>
            <a:r>
              <a:rPr lang="ko-KR" altLang="en-US" sz="1600" i="1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란</a:t>
            </a:r>
            <a:r>
              <a:rPr lang="en-US" altLang="ko-KR" sz="1600" i="1">
                <a:solidFill>
                  <a:schemeClr val="bg1">
                    <a:lumMod val="50000"/>
                  </a:schemeClr>
                </a:solidFill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?</a:t>
            </a:r>
          </a:p>
          <a:p>
            <a:r>
              <a:rPr lang="ko-KR" altLang="en-US" sz="2000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구현</a:t>
            </a:r>
            <a:br>
              <a:rPr lang="en-US" altLang="ko-KR" sz="2000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1600" i="1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어떻게 구현하였는가</a:t>
            </a:r>
            <a:r>
              <a:rPr lang="en-US" altLang="ko-KR" sz="1600" i="1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?</a:t>
            </a:r>
          </a:p>
          <a:p>
            <a:r>
              <a:rPr lang="ko-KR" altLang="en-US" sz="2000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시현</a:t>
            </a:r>
            <a:br>
              <a:rPr lang="en-US" altLang="ko-KR" sz="2000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 sz="1600" i="1">
                <a:solidFill>
                  <a:schemeClr val="bg1">
                    <a:lumMod val="65000"/>
                  </a:schemeClr>
                </a:solidFill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실제 사이트 접속</a:t>
            </a:r>
            <a:endParaRPr lang="en-US" altLang="ko-KR" sz="1600" i="1">
              <a:solidFill>
                <a:schemeClr val="bg1">
                  <a:lumMod val="65000"/>
                </a:schemeClr>
              </a:solidFill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20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20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en-US" altLang="ko-KR" sz="20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endParaRPr lang="ko-KR" altLang="en-US" sz="2000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2A4EFE-0FAE-441E-B2D5-21996A48DC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785A38D-4016-4F81-982F-D3F6305398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AD3BBA26-50B7-407D-B968-0FD1F1999F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61CBB9C-7F53-453F-B850-AC6FB6EFB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8D5963D-3E99-4D4B-A67C-9D1CEA0AC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15748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0F9F56E-5A69-4F79-A578-5963B46C1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8D2BD3-E2B3-49CB-B1FE-66AECBAF4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199" y="365125"/>
            <a:ext cx="5509684" cy="1578930"/>
          </a:xfrm>
        </p:spPr>
        <p:txBody>
          <a:bodyPr>
            <a:normAutofit/>
          </a:bodyPr>
          <a:lstStyle/>
          <a:p>
            <a:r>
              <a:rPr lang="ko-KR" altLang="en-US" i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기계학습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335E4D-5454-4648-B3FE-10B9A175D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331288"/>
            <a:ext cx="5509684" cy="3840912"/>
          </a:xfrm>
        </p:spPr>
        <p:txBody>
          <a:bodyPr>
            <a:normAutofit/>
          </a:bodyPr>
          <a:lstStyle/>
          <a:p>
            <a:r>
              <a:rPr lang="ko-KR" altLang="en-US" b="1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인공지능</a:t>
            </a:r>
            <a:r>
              <a:rPr lang="en-US" altLang="ko-KR" b="1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(Artificial Intelligence)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 일부</a:t>
            </a:r>
            <a:endParaRPr lang="en-US" altLang="ko-KR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컴퓨터 프로그램이 스스로 </a:t>
            </a:r>
            <a:r>
              <a:rPr lang="ko-KR" altLang="en-US" b="1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경험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과 </a:t>
            </a:r>
            <a:r>
              <a:rPr lang="ko-KR" altLang="en-US" b="1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데이터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이용해서 성능을 향상시키는 것</a:t>
            </a:r>
            <a:endParaRPr lang="en-US" altLang="ko-KR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다양한 종류의 알고리즘이 존재</a:t>
            </a:r>
            <a:endParaRPr lang="en-US" altLang="ko-KR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vl="1"/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대표적인 것이 </a:t>
            </a:r>
            <a:r>
              <a:rPr lang="ko-KR" altLang="en-US" b="1" err="1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딥러닝</a:t>
            </a:r>
            <a:r>
              <a:rPr lang="ko-KR" altLang="en-US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이라고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불리는</a:t>
            </a:r>
            <a:b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</a:b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인공신경망</a:t>
            </a:r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(Artificial Neural Network)</a:t>
            </a:r>
            <a:endParaRPr lang="ko-KR" altLang="en-US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29" name="Rectangle 13">
            <a:extLst>
              <a:ext uri="{FF2B5EF4-FFF2-40B4-BE49-F238E27FC236}">
                <a16:creationId xmlns:a16="http://schemas.microsoft.com/office/drawing/2014/main" id="{E99323BC-1B70-447E-A2E4-BD7851671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4245">
            <a:off x="7357309" y="579304"/>
            <a:ext cx="4207231" cy="5687459"/>
          </a:xfrm>
          <a:custGeom>
            <a:avLst/>
            <a:gdLst>
              <a:gd name="connsiteX0" fmla="*/ 0 w 4212976"/>
              <a:gd name="connsiteY0" fmla="*/ 0 h 5687201"/>
              <a:gd name="connsiteX1" fmla="*/ 4212976 w 4212976"/>
              <a:gd name="connsiteY1" fmla="*/ 0 h 5687201"/>
              <a:gd name="connsiteX2" fmla="*/ 4212976 w 4212976"/>
              <a:gd name="connsiteY2" fmla="*/ 5687201 h 5687201"/>
              <a:gd name="connsiteX3" fmla="*/ 0 w 4212976"/>
              <a:gd name="connsiteY3" fmla="*/ 5687201 h 5687201"/>
              <a:gd name="connsiteX4" fmla="*/ 0 w 4212976"/>
              <a:gd name="connsiteY4" fmla="*/ 0 h 5687201"/>
              <a:gd name="connsiteX0" fmla="*/ 0 w 4212976"/>
              <a:gd name="connsiteY0" fmla="*/ 0 h 5687201"/>
              <a:gd name="connsiteX1" fmla="*/ 4212976 w 4212976"/>
              <a:gd name="connsiteY1" fmla="*/ 0 h 5687201"/>
              <a:gd name="connsiteX2" fmla="*/ 4212976 w 4212976"/>
              <a:gd name="connsiteY2" fmla="*/ 5687201 h 5687201"/>
              <a:gd name="connsiteX3" fmla="*/ 22981 w 4212976"/>
              <a:gd name="connsiteY3" fmla="*/ 5686169 h 5687201"/>
              <a:gd name="connsiteX4" fmla="*/ 0 w 4212976"/>
              <a:gd name="connsiteY4" fmla="*/ 0 h 5687201"/>
              <a:gd name="connsiteX0" fmla="*/ 0 w 4207231"/>
              <a:gd name="connsiteY0" fmla="*/ 0 h 5687459"/>
              <a:gd name="connsiteX1" fmla="*/ 4207231 w 4207231"/>
              <a:gd name="connsiteY1" fmla="*/ 258 h 5687459"/>
              <a:gd name="connsiteX2" fmla="*/ 4207231 w 4207231"/>
              <a:gd name="connsiteY2" fmla="*/ 5687459 h 5687459"/>
              <a:gd name="connsiteX3" fmla="*/ 17236 w 4207231"/>
              <a:gd name="connsiteY3" fmla="*/ 5686427 h 5687459"/>
              <a:gd name="connsiteX4" fmla="*/ 0 w 4207231"/>
              <a:gd name="connsiteY4" fmla="*/ 0 h 5687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07231" h="5687459">
                <a:moveTo>
                  <a:pt x="0" y="0"/>
                </a:moveTo>
                <a:lnTo>
                  <a:pt x="4207231" y="258"/>
                </a:lnTo>
                <a:lnTo>
                  <a:pt x="4207231" y="5687459"/>
                </a:lnTo>
                <a:lnTo>
                  <a:pt x="17236" y="5686427"/>
                </a:lnTo>
                <a:cubicBezTo>
                  <a:pt x="9576" y="3791037"/>
                  <a:pt x="7660" y="1895390"/>
                  <a:pt x="0" y="0"/>
                </a:cubicBezTo>
                <a:close/>
              </a:path>
            </a:pathLst>
          </a:cu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FFF5263-8C19-4573-8C94-FC74D1ED1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61469">
            <a:off x="7347250" y="569415"/>
            <a:ext cx="4259614" cy="5705181"/>
          </a:xfrm>
          <a:custGeom>
            <a:avLst/>
            <a:gdLst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0 w 4662328"/>
              <a:gd name="connsiteY84" fmla="*/ 3811601 h 5549975"/>
              <a:gd name="connsiteX85" fmla="*/ 110031 w 4662328"/>
              <a:gd name="connsiteY85" fmla="*/ 3811601 h 5549975"/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110031 w 4662328"/>
              <a:gd name="connsiteY84" fmla="*/ 3811601 h 5549975"/>
              <a:gd name="connsiteX85" fmla="*/ 412307 w 4662328"/>
              <a:gd name="connsiteY85" fmla="*/ 0 h 5549975"/>
              <a:gd name="connsiteX0" fmla="*/ 302276 w 4552297"/>
              <a:gd name="connsiteY0" fmla="*/ 0 h 5549975"/>
              <a:gd name="connsiteX1" fmla="*/ 3304462 w 4552297"/>
              <a:gd name="connsiteY1" fmla="*/ 171842 h 5549975"/>
              <a:gd name="connsiteX2" fmla="*/ 4133273 w 4552297"/>
              <a:gd name="connsiteY2" fmla="*/ 226950 h 5549975"/>
              <a:gd name="connsiteX3" fmla="*/ 4506467 w 4552297"/>
              <a:gd name="connsiteY3" fmla="*/ 247374 h 5549975"/>
              <a:gd name="connsiteX4" fmla="*/ 4534346 w 4552297"/>
              <a:gd name="connsiteY4" fmla="*/ 269179 h 5549975"/>
              <a:gd name="connsiteX5" fmla="*/ 4532572 w 4552297"/>
              <a:gd name="connsiteY5" fmla="*/ 300930 h 5549975"/>
              <a:gd name="connsiteX6" fmla="*/ 4535494 w 4552297"/>
              <a:gd name="connsiteY6" fmla="*/ 302647 h 5549975"/>
              <a:gd name="connsiteX7" fmla="*/ 4551920 w 4552297"/>
              <a:gd name="connsiteY7" fmla="*/ 334222 h 5549975"/>
              <a:gd name="connsiteX8" fmla="*/ 4529659 w 4552297"/>
              <a:gd name="connsiteY8" fmla="*/ 391868 h 5549975"/>
              <a:gd name="connsiteX9" fmla="*/ 4526171 w 4552297"/>
              <a:gd name="connsiteY9" fmla="*/ 415489 h 5549975"/>
              <a:gd name="connsiteX10" fmla="*/ 4521066 w 4552297"/>
              <a:gd name="connsiteY10" fmla="*/ 506828 h 5549975"/>
              <a:gd name="connsiteX11" fmla="*/ 4520416 w 4552297"/>
              <a:gd name="connsiteY11" fmla="*/ 553245 h 5549975"/>
              <a:gd name="connsiteX12" fmla="*/ 4517317 w 4552297"/>
              <a:gd name="connsiteY12" fmla="*/ 581709 h 5549975"/>
              <a:gd name="connsiteX13" fmla="*/ 4516648 w 4552297"/>
              <a:gd name="connsiteY13" fmla="*/ 585890 h 5549975"/>
              <a:gd name="connsiteX14" fmla="*/ 4503711 w 4552297"/>
              <a:gd name="connsiteY14" fmla="*/ 817404 h 5549975"/>
              <a:gd name="connsiteX15" fmla="*/ 4505424 w 4552297"/>
              <a:gd name="connsiteY15" fmla="*/ 822238 h 5549975"/>
              <a:gd name="connsiteX16" fmla="*/ 4503273 w 4552297"/>
              <a:gd name="connsiteY16" fmla="*/ 846069 h 5549975"/>
              <a:gd name="connsiteX17" fmla="*/ 4501673 w 4552297"/>
              <a:gd name="connsiteY17" fmla="*/ 853854 h 5549975"/>
              <a:gd name="connsiteX18" fmla="*/ 4495435 w 4552297"/>
              <a:gd name="connsiteY18" fmla="*/ 965485 h 5549975"/>
              <a:gd name="connsiteX19" fmla="*/ 4497512 w 4552297"/>
              <a:gd name="connsiteY19" fmla="*/ 966385 h 5549975"/>
              <a:gd name="connsiteX20" fmla="*/ 4501631 w 4552297"/>
              <a:gd name="connsiteY20" fmla="*/ 1002567 h 5549975"/>
              <a:gd name="connsiteX21" fmla="*/ 4496833 w 4552297"/>
              <a:gd name="connsiteY21" fmla="*/ 1101094 h 5549975"/>
              <a:gd name="connsiteX22" fmla="*/ 4496728 w 4552297"/>
              <a:gd name="connsiteY22" fmla="*/ 1159389 h 5549975"/>
              <a:gd name="connsiteX23" fmla="*/ 4501031 w 4552297"/>
              <a:gd name="connsiteY23" fmla="*/ 1180505 h 5549975"/>
              <a:gd name="connsiteX24" fmla="*/ 4504121 w 4552297"/>
              <a:gd name="connsiteY24" fmla="*/ 1210687 h 5549975"/>
              <a:gd name="connsiteX25" fmla="*/ 4512938 w 4552297"/>
              <a:gd name="connsiteY25" fmla="*/ 1263157 h 5549975"/>
              <a:gd name="connsiteX26" fmla="*/ 4515215 w 4552297"/>
              <a:gd name="connsiteY26" fmla="*/ 1313374 h 5549975"/>
              <a:gd name="connsiteX27" fmla="*/ 4514335 w 4552297"/>
              <a:gd name="connsiteY27" fmla="*/ 1347004 h 5549975"/>
              <a:gd name="connsiteX28" fmla="*/ 4513872 w 4552297"/>
              <a:gd name="connsiteY28" fmla="*/ 1351864 h 5549975"/>
              <a:gd name="connsiteX29" fmla="*/ 4504753 w 4552297"/>
              <a:gd name="connsiteY29" fmla="*/ 1391762 h 5549975"/>
              <a:gd name="connsiteX30" fmla="*/ 4508017 w 4552297"/>
              <a:gd name="connsiteY30" fmla="*/ 1395707 h 5549975"/>
              <a:gd name="connsiteX31" fmla="*/ 4510859 w 4552297"/>
              <a:gd name="connsiteY31" fmla="*/ 1408524 h 5549975"/>
              <a:gd name="connsiteX32" fmla="*/ 4506118 w 4552297"/>
              <a:gd name="connsiteY32" fmla="*/ 1419109 h 5549975"/>
              <a:gd name="connsiteX33" fmla="*/ 4495934 w 4552297"/>
              <a:gd name="connsiteY33" fmla="*/ 1469337 h 5549975"/>
              <a:gd name="connsiteX34" fmla="*/ 4485037 w 4552297"/>
              <a:gd name="connsiteY34" fmla="*/ 1543038 h 5549975"/>
              <a:gd name="connsiteX35" fmla="*/ 4480156 w 4552297"/>
              <a:gd name="connsiteY35" fmla="*/ 1553997 h 5549975"/>
              <a:gd name="connsiteX36" fmla="*/ 4465728 w 4552297"/>
              <a:gd name="connsiteY36" fmla="*/ 1626071 h 5549975"/>
              <a:gd name="connsiteX37" fmla="*/ 4462013 w 4552297"/>
              <a:gd name="connsiteY37" fmla="*/ 1664103 h 5549975"/>
              <a:gd name="connsiteX38" fmla="*/ 4465673 w 4552297"/>
              <a:gd name="connsiteY38" fmla="*/ 1668558 h 5549975"/>
              <a:gd name="connsiteX39" fmla="*/ 4464023 w 4552297"/>
              <a:gd name="connsiteY39" fmla="*/ 1679756 h 5549975"/>
              <a:gd name="connsiteX40" fmla="*/ 4464435 w 4552297"/>
              <a:gd name="connsiteY40" fmla="*/ 1682815 h 5549975"/>
              <a:gd name="connsiteX41" fmla="*/ 4465946 w 4552297"/>
              <a:gd name="connsiteY41" fmla="*/ 1700268 h 5549975"/>
              <a:gd name="connsiteX42" fmla="*/ 4454476 w 4552297"/>
              <a:gd name="connsiteY42" fmla="*/ 1735163 h 5549975"/>
              <a:gd name="connsiteX43" fmla="*/ 4452416 w 4552297"/>
              <a:gd name="connsiteY43" fmla="*/ 1735289 h 5549975"/>
              <a:gd name="connsiteX44" fmla="*/ 4443918 w 4552297"/>
              <a:gd name="connsiteY44" fmla="*/ 1887374 h 5549975"/>
              <a:gd name="connsiteX45" fmla="*/ 4452609 w 4552297"/>
              <a:gd name="connsiteY45" fmla="*/ 1911536 h 5549975"/>
              <a:gd name="connsiteX46" fmla="*/ 4454887 w 4552297"/>
              <a:gd name="connsiteY46" fmla="*/ 1961755 h 5549975"/>
              <a:gd name="connsiteX47" fmla="*/ 4454006 w 4552297"/>
              <a:gd name="connsiteY47" fmla="*/ 1995384 h 5549975"/>
              <a:gd name="connsiteX48" fmla="*/ 4453544 w 4552297"/>
              <a:gd name="connsiteY48" fmla="*/ 2000244 h 5549975"/>
              <a:gd name="connsiteX49" fmla="*/ 4444424 w 4552297"/>
              <a:gd name="connsiteY49" fmla="*/ 2040142 h 5549975"/>
              <a:gd name="connsiteX50" fmla="*/ 4447689 w 4552297"/>
              <a:gd name="connsiteY50" fmla="*/ 2044087 h 5549975"/>
              <a:gd name="connsiteX51" fmla="*/ 4450530 w 4552297"/>
              <a:gd name="connsiteY51" fmla="*/ 2056904 h 5549975"/>
              <a:gd name="connsiteX52" fmla="*/ 4445789 w 4552297"/>
              <a:gd name="connsiteY52" fmla="*/ 2067489 h 5549975"/>
              <a:gd name="connsiteX53" fmla="*/ 4435605 w 4552297"/>
              <a:gd name="connsiteY53" fmla="*/ 2117719 h 5549975"/>
              <a:gd name="connsiteX54" fmla="*/ 4428274 w 4552297"/>
              <a:gd name="connsiteY54" fmla="*/ 2167300 h 5549975"/>
              <a:gd name="connsiteX55" fmla="*/ 4372191 w 4552297"/>
              <a:gd name="connsiteY55" fmla="*/ 3223633 h 5549975"/>
              <a:gd name="connsiteX56" fmla="*/ 4359405 w 4552297"/>
              <a:gd name="connsiteY56" fmla="*/ 3477281 h 5549975"/>
              <a:gd name="connsiteX57" fmla="*/ 4348320 w 4552297"/>
              <a:gd name="connsiteY57" fmla="*/ 3639984 h 5549975"/>
              <a:gd name="connsiteX58" fmla="*/ 4257559 w 4552297"/>
              <a:gd name="connsiteY58" fmla="*/ 5278921 h 5549975"/>
              <a:gd name="connsiteX59" fmla="*/ 4262857 w 4552297"/>
              <a:gd name="connsiteY59" fmla="*/ 5315626 h 5549975"/>
              <a:gd name="connsiteX60" fmla="*/ 4266391 w 4552297"/>
              <a:gd name="connsiteY60" fmla="*/ 5350090 h 5549975"/>
              <a:gd name="connsiteX61" fmla="*/ 4269223 w 4552297"/>
              <a:gd name="connsiteY61" fmla="*/ 5450399 h 5549975"/>
              <a:gd name="connsiteX62" fmla="*/ 4250666 w 4552297"/>
              <a:gd name="connsiteY62" fmla="*/ 5484804 h 5549975"/>
              <a:gd name="connsiteX63" fmla="*/ 4246014 w 4552297"/>
              <a:gd name="connsiteY63" fmla="*/ 5487504 h 5549975"/>
              <a:gd name="connsiteX64" fmla="*/ 4242557 w 4552297"/>
              <a:gd name="connsiteY64" fmla="*/ 5549951 h 5549975"/>
              <a:gd name="connsiteX65" fmla="*/ 11873 w 4552297"/>
              <a:gd name="connsiteY65" fmla="*/ 5314089 h 5549975"/>
              <a:gd name="connsiteX66" fmla="*/ 15679 w 4552297"/>
              <a:gd name="connsiteY66" fmla="*/ 5243704 h 5549975"/>
              <a:gd name="connsiteX67" fmla="*/ 3174 w 4552297"/>
              <a:gd name="connsiteY67" fmla="*/ 5239903 h 5549975"/>
              <a:gd name="connsiteX68" fmla="*/ 7394 w 4552297"/>
              <a:gd name="connsiteY68" fmla="*/ 5233298 h 5549975"/>
              <a:gd name="connsiteX69" fmla="*/ 7663 w 4552297"/>
              <a:gd name="connsiteY69" fmla="*/ 5230552 h 5549975"/>
              <a:gd name="connsiteX70" fmla="*/ 7933 w 4552297"/>
              <a:gd name="connsiteY70" fmla="*/ 5227804 h 5549975"/>
              <a:gd name="connsiteX71" fmla="*/ 8470 w 4552297"/>
              <a:gd name="connsiteY71" fmla="*/ 5222308 h 5549975"/>
              <a:gd name="connsiteX72" fmla="*/ 8155 w 4552297"/>
              <a:gd name="connsiteY72" fmla="*/ 5216405 h 5549975"/>
              <a:gd name="connsiteX73" fmla="*/ 7571 w 4552297"/>
              <a:gd name="connsiteY73" fmla="*/ 5213249 h 5549975"/>
              <a:gd name="connsiteX74" fmla="*/ 7840 w 4552297"/>
              <a:gd name="connsiteY74" fmla="*/ 5210500 h 5549975"/>
              <a:gd name="connsiteX75" fmla="*/ 7524 w 4552297"/>
              <a:gd name="connsiteY75" fmla="*/ 5204597 h 5549975"/>
              <a:gd name="connsiteX76" fmla="*/ 6941 w 4552297"/>
              <a:gd name="connsiteY76" fmla="*/ 5201441 h 5549975"/>
              <a:gd name="connsiteX77" fmla="*/ 6311 w 4552297"/>
              <a:gd name="connsiteY77" fmla="*/ 5189632 h 5549975"/>
              <a:gd name="connsiteX78" fmla="*/ 5727 w 4552297"/>
              <a:gd name="connsiteY78" fmla="*/ 5186477 h 5549975"/>
              <a:gd name="connsiteX79" fmla="*/ 5995 w 4552297"/>
              <a:gd name="connsiteY79" fmla="*/ 5183728 h 5549975"/>
              <a:gd name="connsiteX80" fmla="*/ 4560 w 4552297"/>
              <a:gd name="connsiteY80" fmla="*/ 5180163 h 5549975"/>
              <a:gd name="connsiteX81" fmla="*/ 21055 w 4552297"/>
              <a:gd name="connsiteY81" fmla="*/ 5144275 h 5549975"/>
              <a:gd name="connsiteX82" fmla="*/ 42491 w 4552297"/>
              <a:gd name="connsiteY82" fmla="*/ 4747825 h 5549975"/>
              <a:gd name="connsiteX83" fmla="*/ 0 w 4552297"/>
              <a:gd name="connsiteY83" fmla="*/ 3811601 h 5549975"/>
              <a:gd name="connsiteX84" fmla="*/ 302276 w 4552297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218499 w 4549123"/>
              <a:gd name="connsiteY83" fmla="*/ 3822685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74412 w 4549123"/>
              <a:gd name="connsiteY83" fmla="*/ 3839310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6798 w 4549123"/>
              <a:gd name="connsiteY81" fmla="*/ 5116566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304427 w 4554448"/>
              <a:gd name="connsiteY0" fmla="*/ 0 h 5549970"/>
              <a:gd name="connsiteX1" fmla="*/ 3306613 w 4554448"/>
              <a:gd name="connsiteY1" fmla="*/ 171842 h 5549970"/>
              <a:gd name="connsiteX2" fmla="*/ 4135424 w 4554448"/>
              <a:gd name="connsiteY2" fmla="*/ 226950 h 5549970"/>
              <a:gd name="connsiteX3" fmla="*/ 4508618 w 4554448"/>
              <a:gd name="connsiteY3" fmla="*/ 247374 h 5549970"/>
              <a:gd name="connsiteX4" fmla="*/ 4536497 w 4554448"/>
              <a:gd name="connsiteY4" fmla="*/ 269179 h 5549970"/>
              <a:gd name="connsiteX5" fmla="*/ 4534723 w 4554448"/>
              <a:gd name="connsiteY5" fmla="*/ 300930 h 5549970"/>
              <a:gd name="connsiteX6" fmla="*/ 4537645 w 4554448"/>
              <a:gd name="connsiteY6" fmla="*/ 302647 h 5549970"/>
              <a:gd name="connsiteX7" fmla="*/ 4554071 w 4554448"/>
              <a:gd name="connsiteY7" fmla="*/ 334222 h 5549970"/>
              <a:gd name="connsiteX8" fmla="*/ 4531810 w 4554448"/>
              <a:gd name="connsiteY8" fmla="*/ 391868 h 5549970"/>
              <a:gd name="connsiteX9" fmla="*/ 4528322 w 4554448"/>
              <a:gd name="connsiteY9" fmla="*/ 415489 h 5549970"/>
              <a:gd name="connsiteX10" fmla="*/ 4523217 w 4554448"/>
              <a:gd name="connsiteY10" fmla="*/ 506828 h 5549970"/>
              <a:gd name="connsiteX11" fmla="*/ 4522567 w 4554448"/>
              <a:gd name="connsiteY11" fmla="*/ 553245 h 5549970"/>
              <a:gd name="connsiteX12" fmla="*/ 4519468 w 4554448"/>
              <a:gd name="connsiteY12" fmla="*/ 581709 h 5549970"/>
              <a:gd name="connsiteX13" fmla="*/ 4518799 w 4554448"/>
              <a:gd name="connsiteY13" fmla="*/ 585890 h 5549970"/>
              <a:gd name="connsiteX14" fmla="*/ 4505862 w 4554448"/>
              <a:gd name="connsiteY14" fmla="*/ 817404 h 5549970"/>
              <a:gd name="connsiteX15" fmla="*/ 4507575 w 4554448"/>
              <a:gd name="connsiteY15" fmla="*/ 822238 h 5549970"/>
              <a:gd name="connsiteX16" fmla="*/ 4505424 w 4554448"/>
              <a:gd name="connsiteY16" fmla="*/ 846069 h 5549970"/>
              <a:gd name="connsiteX17" fmla="*/ 4503824 w 4554448"/>
              <a:gd name="connsiteY17" fmla="*/ 853854 h 5549970"/>
              <a:gd name="connsiteX18" fmla="*/ 4497586 w 4554448"/>
              <a:gd name="connsiteY18" fmla="*/ 965485 h 5549970"/>
              <a:gd name="connsiteX19" fmla="*/ 4499663 w 4554448"/>
              <a:gd name="connsiteY19" fmla="*/ 966385 h 5549970"/>
              <a:gd name="connsiteX20" fmla="*/ 4503782 w 4554448"/>
              <a:gd name="connsiteY20" fmla="*/ 1002567 h 5549970"/>
              <a:gd name="connsiteX21" fmla="*/ 4498984 w 4554448"/>
              <a:gd name="connsiteY21" fmla="*/ 1101094 h 5549970"/>
              <a:gd name="connsiteX22" fmla="*/ 4498879 w 4554448"/>
              <a:gd name="connsiteY22" fmla="*/ 1159389 h 5549970"/>
              <a:gd name="connsiteX23" fmla="*/ 4503182 w 4554448"/>
              <a:gd name="connsiteY23" fmla="*/ 1180505 h 5549970"/>
              <a:gd name="connsiteX24" fmla="*/ 4506272 w 4554448"/>
              <a:gd name="connsiteY24" fmla="*/ 1210687 h 5549970"/>
              <a:gd name="connsiteX25" fmla="*/ 4515089 w 4554448"/>
              <a:gd name="connsiteY25" fmla="*/ 1263157 h 5549970"/>
              <a:gd name="connsiteX26" fmla="*/ 4517366 w 4554448"/>
              <a:gd name="connsiteY26" fmla="*/ 1313374 h 5549970"/>
              <a:gd name="connsiteX27" fmla="*/ 4516486 w 4554448"/>
              <a:gd name="connsiteY27" fmla="*/ 1347004 h 5549970"/>
              <a:gd name="connsiteX28" fmla="*/ 4516023 w 4554448"/>
              <a:gd name="connsiteY28" fmla="*/ 1351864 h 5549970"/>
              <a:gd name="connsiteX29" fmla="*/ 4506904 w 4554448"/>
              <a:gd name="connsiteY29" fmla="*/ 1391762 h 5549970"/>
              <a:gd name="connsiteX30" fmla="*/ 4510168 w 4554448"/>
              <a:gd name="connsiteY30" fmla="*/ 1395707 h 5549970"/>
              <a:gd name="connsiteX31" fmla="*/ 4513010 w 4554448"/>
              <a:gd name="connsiteY31" fmla="*/ 1408524 h 5549970"/>
              <a:gd name="connsiteX32" fmla="*/ 4508269 w 4554448"/>
              <a:gd name="connsiteY32" fmla="*/ 1419109 h 5549970"/>
              <a:gd name="connsiteX33" fmla="*/ 4498085 w 4554448"/>
              <a:gd name="connsiteY33" fmla="*/ 1469337 h 5549970"/>
              <a:gd name="connsiteX34" fmla="*/ 4487188 w 4554448"/>
              <a:gd name="connsiteY34" fmla="*/ 1543038 h 5549970"/>
              <a:gd name="connsiteX35" fmla="*/ 4482307 w 4554448"/>
              <a:gd name="connsiteY35" fmla="*/ 1553997 h 5549970"/>
              <a:gd name="connsiteX36" fmla="*/ 4467879 w 4554448"/>
              <a:gd name="connsiteY36" fmla="*/ 1626071 h 5549970"/>
              <a:gd name="connsiteX37" fmla="*/ 4464164 w 4554448"/>
              <a:gd name="connsiteY37" fmla="*/ 1664103 h 5549970"/>
              <a:gd name="connsiteX38" fmla="*/ 4467824 w 4554448"/>
              <a:gd name="connsiteY38" fmla="*/ 1668558 h 5549970"/>
              <a:gd name="connsiteX39" fmla="*/ 4466174 w 4554448"/>
              <a:gd name="connsiteY39" fmla="*/ 1679756 h 5549970"/>
              <a:gd name="connsiteX40" fmla="*/ 4466586 w 4554448"/>
              <a:gd name="connsiteY40" fmla="*/ 1682815 h 5549970"/>
              <a:gd name="connsiteX41" fmla="*/ 4468097 w 4554448"/>
              <a:gd name="connsiteY41" fmla="*/ 1700268 h 5549970"/>
              <a:gd name="connsiteX42" fmla="*/ 4456627 w 4554448"/>
              <a:gd name="connsiteY42" fmla="*/ 1735163 h 5549970"/>
              <a:gd name="connsiteX43" fmla="*/ 4454567 w 4554448"/>
              <a:gd name="connsiteY43" fmla="*/ 1735289 h 5549970"/>
              <a:gd name="connsiteX44" fmla="*/ 4446069 w 4554448"/>
              <a:gd name="connsiteY44" fmla="*/ 1887374 h 5549970"/>
              <a:gd name="connsiteX45" fmla="*/ 4454760 w 4554448"/>
              <a:gd name="connsiteY45" fmla="*/ 1911536 h 5549970"/>
              <a:gd name="connsiteX46" fmla="*/ 4457038 w 4554448"/>
              <a:gd name="connsiteY46" fmla="*/ 1961755 h 5549970"/>
              <a:gd name="connsiteX47" fmla="*/ 4456157 w 4554448"/>
              <a:gd name="connsiteY47" fmla="*/ 1995384 h 5549970"/>
              <a:gd name="connsiteX48" fmla="*/ 4455695 w 4554448"/>
              <a:gd name="connsiteY48" fmla="*/ 2000244 h 5549970"/>
              <a:gd name="connsiteX49" fmla="*/ 4446575 w 4554448"/>
              <a:gd name="connsiteY49" fmla="*/ 2040142 h 5549970"/>
              <a:gd name="connsiteX50" fmla="*/ 4449840 w 4554448"/>
              <a:gd name="connsiteY50" fmla="*/ 2044087 h 5549970"/>
              <a:gd name="connsiteX51" fmla="*/ 4452681 w 4554448"/>
              <a:gd name="connsiteY51" fmla="*/ 2056904 h 5549970"/>
              <a:gd name="connsiteX52" fmla="*/ 4447940 w 4554448"/>
              <a:gd name="connsiteY52" fmla="*/ 2067489 h 5549970"/>
              <a:gd name="connsiteX53" fmla="*/ 4437756 w 4554448"/>
              <a:gd name="connsiteY53" fmla="*/ 2117719 h 5549970"/>
              <a:gd name="connsiteX54" fmla="*/ 4430425 w 4554448"/>
              <a:gd name="connsiteY54" fmla="*/ 2167300 h 5549970"/>
              <a:gd name="connsiteX55" fmla="*/ 4374342 w 4554448"/>
              <a:gd name="connsiteY55" fmla="*/ 3223633 h 5549970"/>
              <a:gd name="connsiteX56" fmla="*/ 4361556 w 4554448"/>
              <a:gd name="connsiteY56" fmla="*/ 3477281 h 5549970"/>
              <a:gd name="connsiteX57" fmla="*/ 4350471 w 4554448"/>
              <a:gd name="connsiteY57" fmla="*/ 3639984 h 5549970"/>
              <a:gd name="connsiteX58" fmla="*/ 4259710 w 4554448"/>
              <a:gd name="connsiteY58" fmla="*/ 5278921 h 5549970"/>
              <a:gd name="connsiteX59" fmla="*/ 4265008 w 4554448"/>
              <a:gd name="connsiteY59" fmla="*/ 5315626 h 5549970"/>
              <a:gd name="connsiteX60" fmla="*/ 4268542 w 4554448"/>
              <a:gd name="connsiteY60" fmla="*/ 5350090 h 5549970"/>
              <a:gd name="connsiteX61" fmla="*/ 4271374 w 4554448"/>
              <a:gd name="connsiteY61" fmla="*/ 5450399 h 5549970"/>
              <a:gd name="connsiteX62" fmla="*/ 4252817 w 4554448"/>
              <a:gd name="connsiteY62" fmla="*/ 5484804 h 5549970"/>
              <a:gd name="connsiteX63" fmla="*/ 4248165 w 4554448"/>
              <a:gd name="connsiteY63" fmla="*/ 5487504 h 5549970"/>
              <a:gd name="connsiteX64" fmla="*/ 4244708 w 4554448"/>
              <a:gd name="connsiteY64" fmla="*/ 5549951 h 5549970"/>
              <a:gd name="connsiteX65" fmla="*/ 0 w 4554448"/>
              <a:gd name="connsiteY65" fmla="*/ 5272016 h 5549970"/>
              <a:gd name="connsiteX66" fmla="*/ 17830 w 4554448"/>
              <a:gd name="connsiteY66" fmla="*/ 5243704 h 5549970"/>
              <a:gd name="connsiteX67" fmla="*/ 5325 w 4554448"/>
              <a:gd name="connsiteY67" fmla="*/ 5239903 h 5549970"/>
              <a:gd name="connsiteX68" fmla="*/ 9545 w 4554448"/>
              <a:gd name="connsiteY68" fmla="*/ 5233298 h 5549970"/>
              <a:gd name="connsiteX69" fmla="*/ 9814 w 4554448"/>
              <a:gd name="connsiteY69" fmla="*/ 5230552 h 5549970"/>
              <a:gd name="connsiteX70" fmla="*/ 10084 w 4554448"/>
              <a:gd name="connsiteY70" fmla="*/ 5227804 h 5549970"/>
              <a:gd name="connsiteX71" fmla="*/ 10621 w 4554448"/>
              <a:gd name="connsiteY71" fmla="*/ 5222308 h 5549970"/>
              <a:gd name="connsiteX72" fmla="*/ 10306 w 4554448"/>
              <a:gd name="connsiteY72" fmla="*/ 5216405 h 5549970"/>
              <a:gd name="connsiteX73" fmla="*/ 9722 w 4554448"/>
              <a:gd name="connsiteY73" fmla="*/ 5213249 h 5549970"/>
              <a:gd name="connsiteX74" fmla="*/ 9991 w 4554448"/>
              <a:gd name="connsiteY74" fmla="*/ 5210500 h 5549970"/>
              <a:gd name="connsiteX75" fmla="*/ 9675 w 4554448"/>
              <a:gd name="connsiteY75" fmla="*/ 5204597 h 5549970"/>
              <a:gd name="connsiteX76" fmla="*/ 9092 w 4554448"/>
              <a:gd name="connsiteY76" fmla="*/ 5201441 h 5549970"/>
              <a:gd name="connsiteX77" fmla="*/ 8462 w 4554448"/>
              <a:gd name="connsiteY77" fmla="*/ 5189632 h 5549970"/>
              <a:gd name="connsiteX78" fmla="*/ 7878 w 4554448"/>
              <a:gd name="connsiteY78" fmla="*/ 5186477 h 5549970"/>
              <a:gd name="connsiteX79" fmla="*/ 8146 w 4554448"/>
              <a:gd name="connsiteY79" fmla="*/ 5183728 h 5549970"/>
              <a:gd name="connsiteX80" fmla="*/ 6711 w 4554448"/>
              <a:gd name="connsiteY80" fmla="*/ 5180163 h 5549970"/>
              <a:gd name="connsiteX81" fmla="*/ 12123 w 4554448"/>
              <a:gd name="connsiteY81" fmla="*/ 5116566 h 5549970"/>
              <a:gd name="connsiteX82" fmla="*/ 79737 w 4554448"/>
              <a:gd name="connsiteY82" fmla="*/ 3839310 h 5549970"/>
              <a:gd name="connsiteX83" fmla="*/ 304427 w 4554448"/>
              <a:gd name="connsiteY83" fmla="*/ 0 h 5549970"/>
              <a:gd name="connsiteX0" fmla="*/ 338086 w 4588107"/>
              <a:gd name="connsiteY0" fmla="*/ 0 h 5549995"/>
              <a:gd name="connsiteX1" fmla="*/ 3340272 w 4588107"/>
              <a:gd name="connsiteY1" fmla="*/ 171842 h 5549995"/>
              <a:gd name="connsiteX2" fmla="*/ 4169083 w 4588107"/>
              <a:gd name="connsiteY2" fmla="*/ 226950 h 5549995"/>
              <a:gd name="connsiteX3" fmla="*/ 4542277 w 4588107"/>
              <a:gd name="connsiteY3" fmla="*/ 247374 h 5549995"/>
              <a:gd name="connsiteX4" fmla="*/ 4570156 w 4588107"/>
              <a:gd name="connsiteY4" fmla="*/ 269179 h 5549995"/>
              <a:gd name="connsiteX5" fmla="*/ 4568382 w 4588107"/>
              <a:gd name="connsiteY5" fmla="*/ 300930 h 5549995"/>
              <a:gd name="connsiteX6" fmla="*/ 4571304 w 4588107"/>
              <a:gd name="connsiteY6" fmla="*/ 302647 h 5549995"/>
              <a:gd name="connsiteX7" fmla="*/ 4587730 w 4588107"/>
              <a:gd name="connsiteY7" fmla="*/ 334222 h 5549995"/>
              <a:gd name="connsiteX8" fmla="*/ 4565469 w 4588107"/>
              <a:gd name="connsiteY8" fmla="*/ 391868 h 5549995"/>
              <a:gd name="connsiteX9" fmla="*/ 4561981 w 4588107"/>
              <a:gd name="connsiteY9" fmla="*/ 415489 h 5549995"/>
              <a:gd name="connsiteX10" fmla="*/ 4556876 w 4588107"/>
              <a:gd name="connsiteY10" fmla="*/ 506828 h 5549995"/>
              <a:gd name="connsiteX11" fmla="*/ 4556226 w 4588107"/>
              <a:gd name="connsiteY11" fmla="*/ 553245 h 5549995"/>
              <a:gd name="connsiteX12" fmla="*/ 4553127 w 4588107"/>
              <a:gd name="connsiteY12" fmla="*/ 581709 h 5549995"/>
              <a:gd name="connsiteX13" fmla="*/ 4552458 w 4588107"/>
              <a:gd name="connsiteY13" fmla="*/ 585890 h 5549995"/>
              <a:gd name="connsiteX14" fmla="*/ 4539521 w 4588107"/>
              <a:gd name="connsiteY14" fmla="*/ 817404 h 5549995"/>
              <a:gd name="connsiteX15" fmla="*/ 4541234 w 4588107"/>
              <a:gd name="connsiteY15" fmla="*/ 822238 h 5549995"/>
              <a:gd name="connsiteX16" fmla="*/ 4539083 w 4588107"/>
              <a:gd name="connsiteY16" fmla="*/ 846069 h 5549995"/>
              <a:gd name="connsiteX17" fmla="*/ 4537483 w 4588107"/>
              <a:gd name="connsiteY17" fmla="*/ 853854 h 5549995"/>
              <a:gd name="connsiteX18" fmla="*/ 4531245 w 4588107"/>
              <a:gd name="connsiteY18" fmla="*/ 965485 h 5549995"/>
              <a:gd name="connsiteX19" fmla="*/ 4533322 w 4588107"/>
              <a:gd name="connsiteY19" fmla="*/ 966385 h 5549995"/>
              <a:gd name="connsiteX20" fmla="*/ 4537441 w 4588107"/>
              <a:gd name="connsiteY20" fmla="*/ 1002567 h 5549995"/>
              <a:gd name="connsiteX21" fmla="*/ 4532643 w 4588107"/>
              <a:gd name="connsiteY21" fmla="*/ 1101094 h 5549995"/>
              <a:gd name="connsiteX22" fmla="*/ 4532538 w 4588107"/>
              <a:gd name="connsiteY22" fmla="*/ 1159389 h 5549995"/>
              <a:gd name="connsiteX23" fmla="*/ 4536841 w 4588107"/>
              <a:gd name="connsiteY23" fmla="*/ 1180505 h 5549995"/>
              <a:gd name="connsiteX24" fmla="*/ 4539931 w 4588107"/>
              <a:gd name="connsiteY24" fmla="*/ 1210687 h 5549995"/>
              <a:gd name="connsiteX25" fmla="*/ 4548748 w 4588107"/>
              <a:gd name="connsiteY25" fmla="*/ 1263157 h 5549995"/>
              <a:gd name="connsiteX26" fmla="*/ 4551025 w 4588107"/>
              <a:gd name="connsiteY26" fmla="*/ 1313374 h 5549995"/>
              <a:gd name="connsiteX27" fmla="*/ 4550145 w 4588107"/>
              <a:gd name="connsiteY27" fmla="*/ 1347004 h 5549995"/>
              <a:gd name="connsiteX28" fmla="*/ 4549682 w 4588107"/>
              <a:gd name="connsiteY28" fmla="*/ 1351864 h 5549995"/>
              <a:gd name="connsiteX29" fmla="*/ 4540563 w 4588107"/>
              <a:gd name="connsiteY29" fmla="*/ 1391762 h 5549995"/>
              <a:gd name="connsiteX30" fmla="*/ 4543827 w 4588107"/>
              <a:gd name="connsiteY30" fmla="*/ 1395707 h 5549995"/>
              <a:gd name="connsiteX31" fmla="*/ 4546669 w 4588107"/>
              <a:gd name="connsiteY31" fmla="*/ 1408524 h 5549995"/>
              <a:gd name="connsiteX32" fmla="*/ 4541928 w 4588107"/>
              <a:gd name="connsiteY32" fmla="*/ 1419109 h 5549995"/>
              <a:gd name="connsiteX33" fmla="*/ 4531744 w 4588107"/>
              <a:gd name="connsiteY33" fmla="*/ 1469337 h 5549995"/>
              <a:gd name="connsiteX34" fmla="*/ 4520847 w 4588107"/>
              <a:gd name="connsiteY34" fmla="*/ 1543038 h 5549995"/>
              <a:gd name="connsiteX35" fmla="*/ 4515966 w 4588107"/>
              <a:gd name="connsiteY35" fmla="*/ 1553997 h 5549995"/>
              <a:gd name="connsiteX36" fmla="*/ 4501538 w 4588107"/>
              <a:gd name="connsiteY36" fmla="*/ 1626071 h 5549995"/>
              <a:gd name="connsiteX37" fmla="*/ 4497823 w 4588107"/>
              <a:gd name="connsiteY37" fmla="*/ 1664103 h 5549995"/>
              <a:gd name="connsiteX38" fmla="*/ 4501483 w 4588107"/>
              <a:gd name="connsiteY38" fmla="*/ 1668558 h 5549995"/>
              <a:gd name="connsiteX39" fmla="*/ 4499833 w 4588107"/>
              <a:gd name="connsiteY39" fmla="*/ 1679756 h 5549995"/>
              <a:gd name="connsiteX40" fmla="*/ 4500245 w 4588107"/>
              <a:gd name="connsiteY40" fmla="*/ 1682815 h 5549995"/>
              <a:gd name="connsiteX41" fmla="*/ 4501756 w 4588107"/>
              <a:gd name="connsiteY41" fmla="*/ 1700268 h 5549995"/>
              <a:gd name="connsiteX42" fmla="*/ 4490286 w 4588107"/>
              <a:gd name="connsiteY42" fmla="*/ 1735163 h 5549995"/>
              <a:gd name="connsiteX43" fmla="*/ 4488226 w 4588107"/>
              <a:gd name="connsiteY43" fmla="*/ 1735289 h 5549995"/>
              <a:gd name="connsiteX44" fmla="*/ 4479728 w 4588107"/>
              <a:gd name="connsiteY44" fmla="*/ 1887374 h 5549995"/>
              <a:gd name="connsiteX45" fmla="*/ 4488419 w 4588107"/>
              <a:gd name="connsiteY45" fmla="*/ 1911536 h 5549995"/>
              <a:gd name="connsiteX46" fmla="*/ 4490697 w 4588107"/>
              <a:gd name="connsiteY46" fmla="*/ 1961755 h 5549995"/>
              <a:gd name="connsiteX47" fmla="*/ 4489816 w 4588107"/>
              <a:gd name="connsiteY47" fmla="*/ 1995384 h 5549995"/>
              <a:gd name="connsiteX48" fmla="*/ 4489354 w 4588107"/>
              <a:gd name="connsiteY48" fmla="*/ 2000244 h 5549995"/>
              <a:gd name="connsiteX49" fmla="*/ 4480234 w 4588107"/>
              <a:gd name="connsiteY49" fmla="*/ 2040142 h 5549995"/>
              <a:gd name="connsiteX50" fmla="*/ 4483499 w 4588107"/>
              <a:gd name="connsiteY50" fmla="*/ 2044087 h 5549995"/>
              <a:gd name="connsiteX51" fmla="*/ 4486340 w 4588107"/>
              <a:gd name="connsiteY51" fmla="*/ 2056904 h 5549995"/>
              <a:gd name="connsiteX52" fmla="*/ 4481599 w 4588107"/>
              <a:gd name="connsiteY52" fmla="*/ 2067489 h 5549995"/>
              <a:gd name="connsiteX53" fmla="*/ 4471415 w 4588107"/>
              <a:gd name="connsiteY53" fmla="*/ 2117719 h 5549995"/>
              <a:gd name="connsiteX54" fmla="*/ 4464084 w 4588107"/>
              <a:gd name="connsiteY54" fmla="*/ 2167300 h 5549995"/>
              <a:gd name="connsiteX55" fmla="*/ 4408001 w 4588107"/>
              <a:gd name="connsiteY55" fmla="*/ 3223633 h 5549995"/>
              <a:gd name="connsiteX56" fmla="*/ 4395215 w 4588107"/>
              <a:gd name="connsiteY56" fmla="*/ 3477281 h 5549995"/>
              <a:gd name="connsiteX57" fmla="*/ 4384130 w 4588107"/>
              <a:gd name="connsiteY57" fmla="*/ 3639984 h 5549995"/>
              <a:gd name="connsiteX58" fmla="*/ 4293369 w 4588107"/>
              <a:gd name="connsiteY58" fmla="*/ 5278921 h 5549995"/>
              <a:gd name="connsiteX59" fmla="*/ 4298667 w 4588107"/>
              <a:gd name="connsiteY59" fmla="*/ 5315626 h 5549995"/>
              <a:gd name="connsiteX60" fmla="*/ 4302201 w 4588107"/>
              <a:gd name="connsiteY60" fmla="*/ 5350090 h 5549995"/>
              <a:gd name="connsiteX61" fmla="*/ 4305033 w 4588107"/>
              <a:gd name="connsiteY61" fmla="*/ 5450399 h 5549995"/>
              <a:gd name="connsiteX62" fmla="*/ 4286476 w 4588107"/>
              <a:gd name="connsiteY62" fmla="*/ 5484804 h 5549995"/>
              <a:gd name="connsiteX63" fmla="*/ 4281824 w 4588107"/>
              <a:gd name="connsiteY63" fmla="*/ 5487504 h 5549995"/>
              <a:gd name="connsiteX64" fmla="*/ 4278367 w 4588107"/>
              <a:gd name="connsiteY64" fmla="*/ 5549951 h 5549995"/>
              <a:gd name="connsiteX65" fmla="*/ 0 w 4588107"/>
              <a:gd name="connsiteY65" fmla="*/ 5387017 h 5549995"/>
              <a:gd name="connsiteX66" fmla="*/ 51489 w 4588107"/>
              <a:gd name="connsiteY66" fmla="*/ 5243704 h 5549995"/>
              <a:gd name="connsiteX67" fmla="*/ 38984 w 4588107"/>
              <a:gd name="connsiteY67" fmla="*/ 5239903 h 5549995"/>
              <a:gd name="connsiteX68" fmla="*/ 43204 w 4588107"/>
              <a:gd name="connsiteY68" fmla="*/ 5233298 h 5549995"/>
              <a:gd name="connsiteX69" fmla="*/ 43473 w 4588107"/>
              <a:gd name="connsiteY69" fmla="*/ 5230552 h 5549995"/>
              <a:gd name="connsiteX70" fmla="*/ 43743 w 4588107"/>
              <a:gd name="connsiteY70" fmla="*/ 5227804 h 5549995"/>
              <a:gd name="connsiteX71" fmla="*/ 44280 w 4588107"/>
              <a:gd name="connsiteY71" fmla="*/ 5222308 h 5549995"/>
              <a:gd name="connsiteX72" fmla="*/ 43965 w 4588107"/>
              <a:gd name="connsiteY72" fmla="*/ 5216405 h 5549995"/>
              <a:gd name="connsiteX73" fmla="*/ 43381 w 4588107"/>
              <a:gd name="connsiteY73" fmla="*/ 5213249 h 5549995"/>
              <a:gd name="connsiteX74" fmla="*/ 43650 w 4588107"/>
              <a:gd name="connsiteY74" fmla="*/ 5210500 h 5549995"/>
              <a:gd name="connsiteX75" fmla="*/ 43334 w 4588107"/>
              <a:gd name="connsiteY75" fmla="*/ 5204597 h 5549995"/>
              <a:gd name="connsiteX76" fmla="*/ 42751 w 4588107"/>
              <a:gd name="connsiteY76" fmla="*/ 5201441 h 5549995"/>
              <a:gd name="connsiteX77" fmla="*/ 42121 w 4588107"/>
              <a:gd name="connsiteY77" fmla="*/ 5189632 h 5549995"/>
              <a:gd name="connsiteX78" fmla="*/ 41537 w 4588107"/>
              <a:gd name="connsiteY78" fmla="*/ 5186477 h 5549995"/>
              <a:gd name="connsiteX79" fmla="*/ 41805 w 4588107"/>
              <a:gd name="connsiteY79" fmla="*/ 5183728 h 5549995"/>
              <a:gd name="connsiteX80" fmla="*/ 40370 w 4588107"/>
              <a:gd name="connsiteY80" fmla="*/ 5180163 h 5549995"/>
              <a:gd name="connsiteX81" fmla="*/ 45782 w 4588107"/>
              <a:gd name="connsiteY81" fmla="*/ 5116566 h 5549995"/>
              <a:gd name="connsiteX82" fmla="*/ 113396 w 4588107"/>
              <a:gd name="connsiteY82" fmla="*/ 3839310 h 5549995"/>
              <a:gd name="connsiteX83" fmla="*/ 338086 w 4588107"/>
              <a:gd name="connsiteY83" fmla="*/ 0 h 5549995"/>
              <a:gd name="connsiteX0" fmla="*/ 299102 w 4549123"/>
              <a:gd name="connsiteY0" fmla="*/ 0 h 5549966"/>
              <a:gd name="connsiteX1" fmla="*/ 3301288 w 4549123"/>
              <a:gd name="connsiteY1" fmla="*/ 171842 h 5549966"/>
              <a:gd name="connsiteX2" fmla="*/ 4130099 w 4549123"/>
              <a:gd name="connsiteY2" fmla="*/ 226950 h 5549966"/>
              <a:gd name="connsiteX3" fmla="*/ 4503293 w 4549123"/>
              <a:gd name="connsiteY3" fmla="*/ 247374 h 5549966"/>
              <a:gd name="connsiteX4" fmla="*/ 4531172 w 4549123"/>
              <a:gd name="connsiteY4" fmla="*/ 269179 h 5549966"/>
              <a:gd name="connsiteX5" fmla="*/ 4529398 w 4549123"/>
              <a:gd name="connsiteY5" fmla="*/ 300930 h 5549966"/>
              <a:gd name="connsiteX6" fmla="*/ 4532320 w 4549123"/>
              <a:gd name="connsiteY6" fmla="*/ 302647 h 5549966"/>
              <a:gd name="connsiteX7" fmla="*/ 4548746 w 4549123"/>
              <a:gd name="connsiteY7" fmla="*/ 334222 h 5549966"/>
              <a:gd name="connsiteX8" fmla="*/ 4526485 w 4549123"/>
              <a:gd name="connsiteY8" fmla="*/ 391868 h 5549966"/>
              <a:gd name="connsiteX9" fmla="*/ 4522997 w 4549123"/>
              <a:gd name="connsiteY9" fmla="*/ 415489 h 5549966"/>
              <a:gd name="connsiteX10" fmla="*/ 4517892 w 4549123"/>
              <a:gd name="connsiteY10" fmla="*/ 506828 h 5549966"/>
              <a:gd name="connsiteX11" fmla="*/ 4517242 w 4549123"/>
              <a:gd name="connsiteY11" fmla="*/ 553245 h 5549966"/>
              <a:gd name="connsiteX12" fmla="*/ 4514143 w 4549123"/>
              <a:gd name="connsiteY12" fmla="*/ 581709 h 5549966"/>
              <a:gd name="connsiteX13" fmla="*/ 4513474 w 4549123"/>
              <a:gd name="connsiteY13" fmla="*/ 585890 h 5549966"/>
              <a:gd name="connsiteX14" fmla="*/ 4500537 w 4549123"/>
              <a:gd name="connsiteY14" fmla="*/ 817404 h 5549966"/>
              <a:gd name="connsiteX15" fmla="*/ 4502250 w 4549123"/>
              <a:gd name="connsiteY15" fmla="*/ 822238 h 5549966"/>
              <a:gd name="connsiteX16" fmla="*/ 4500099 w 4549123"/>
              <a:gd name="connsiteY16" fmla="*/ 846069 h 5549966"/>
              <a:gd name="connsiteX17" fmla="*/ 4498499 w 4549123"/>
              <a:gd name="connsiteY17" fmla="*/ 853854 h 5549966"/>
              <a:gd name="connsiteX18" fmla="*/ 4492261 w 4549123"/>
              <a:gd name="connsiteY18" fmla="*/ 965485 h 5549966"/>
              <a:gd name="connsiteX19" fmla="*/ 4494338 w 4549123"/>
              <a:gd name="connsiteY19" fmla="*/ 966385 h 5549966"/>
              <a:gd name="connsiteX20" fmla="*/ 4498457 w 4549123"/>
              <a:gd name="connsiteY20" fmla="*/ 1002567 h 5549966"/>
              <a:gd name="connsiteX21" fmla="*/ 4493659 w 4549123"/>
              <a:gd name="connsiteY21" fmla="*/ 1101094 h 5549966"/>
              <a:gd name="connsiteX22" fmla="*/ 4493554 w 4549123"/>
              <a:gd name="connsiteY22" fmla="*/ 1159389 h 5549966"/>
              <a:gd name="connsiteX23" fmla="*/ 4497857 w 4549123"/>
              <a:gd name="connsiteY23" fmla="*/ 1180505 h 5549966"/>
              <a:gd name="connsiteX24" fmla="*/ 4500947 w 4549123"/>
              <a:gd name="connsiteY24" fmla="*/ 1210687 h 5549966"/>
              <a:gd name="connsiteX25" fmla="*/ 4509764 w 4549123"/>
              <a:gd name="connsiteY25" fmla="*/ 1263157 h 5549966"/>
              <a:gd name="connsiteX26" fmla="*/ 4512041 w 4549123"/>
              <a:gd name="connsiteY26" fmla="*/ 1313374 h 5549966"/>
              <a:gd name="connsiteX27" fmla="*/ 4511161 w 4549123"/>
              <a:gd name="connsiteY27" fmla="*/ 1347004 h 5549966"/>
              <a:gd name="connsiteX28" fmla="*/ 4510698 w 4549123"/>
              <a:gd name="connsiteY28" fmla="*/ 1351864 h 5549966"/>
              <a:gd name="connsiteX29" fmla="*/ 4501579 w 4549123"/>
              <a:gd name="connsiteY29" fmla="*/ 1391762 h 5549966"/>
              <a:gd name="connsiteX30" fmla="*/ 4504843 w 4549123"/>
              <a:gd name="connsiteY30" fmla="*/ 1395707 h 5549966"/>
              <a:gd name="connsiteX31" fmla="*/ 4507685 w 4549123"/>
              <a:gd name="connsiteY31" fmla="*/ 1408524 h 5549966"/>
              <a:gd name="connsiteX32" fmla="*/ 4502944 w 4549123"/>
              <a:gd name="connsiteY32" fmla="*/ 1419109 h 5549966"/>
              <a:gd name="connsiteX33" fmla="*/ 4492760 w 4549123"/>
              <a:gd name="connsiteY33" fmla="*/ 1469337 h 5549966"/>
              <a:gd name="connsiteX34" fmla="*/ 4481863 w 4549123"/>
              <a:gd name="connsiteY34" fmla="*/ 1543038 h 5549966"/>
              <a:gd name="connsiteX35" fmla="*/ 4476982 w 4549123"/>
              <a:gd name="connsiteY35" fmla="*/ 1553997 h 5549966"/>
              <a:gd name="connsiteX36" fmla="*/ 4462554 w 4549123"/>
              <a:gd name="connsiteY36" fmla="*/ 1626071 h 5549966"/>
              <a:gd name="connsiteX37" fmla="*/ 4458839 w 4549123"/>
              <a:gd name="connsiteY37" fmla="*/ 1664103 h 5549966"/>
              <a:gd name="connsiteX38" fmla="*/ 4462499 w 4549123"/>
              <a:gd name="connsiteY38" fmla="*/ 1668558 h 5549966"/>
              <a:gd name="connsiteX39" fmla="*/ 4460849 w 4549123"/>
              <a:gd name="connsiteY39" fmla="*/ 1679756 h 5549966"/>
              <a:gd name="connsiteX40" fmla="*/ 4461261 w 4549123"/>
              <a:gd name="connsiteY40" fmla="*/ 1682815 h 5549966"/>
              <a:gd name="connsiteX41" fmla="*/ 4462772 w 4549123"/>
              <a:gd name="connsiteY41" fmla="*/ 1700268 h 5549966"/>
              <a:gd name="connsiteX42" fmla="*/ 4451302 w 4549123"/>
              <a:gd name="connsiteY42" fmla="*/ 1735163 h 5549966"/>
              <a:gd name="connsiteX43" fmla="*/ 4449242 w 4549123"/>
              <a:gd name="connsiteY43" fmla="*/ 1735289 h 5549966"/>
              <a:gd name="connsiteX44" fmla="*/ 4440744 w 4549123"/>
              <a:gd name="connsiteY44" fmla="*/ 1887374 h 5549966"/>
              <a:gd name="connsiteX45" fmla="*/ 4449435 w 4549123"/>
              <a:gd name="connsiteY45" fmla="*/ 1911536 h 5549966"/>
              <a:gd name="connsiteX46" fmla="*/ 4451713 w 4549123"/>
              <a:gd name="connsiteY46" fmla="*/ 1961755 h 5549966"/>
              <a:gd name="connsiteX47" fmla="*/ 4450832 w 4549123"/>
              <a:gd name="connsiteY47" fmla="*/ 1995384 h 5549966"/>
              <a:gd name="connsiteX48" fmla="*/ 4450370 w 4549123"/>
              <a:gd name="connsiteY48" fmla="*/ 2000244 h 5549966"/>
              <a:gd name="connsiteX49" fmla="*/ 4441250 w 4549123"/>
              <a:gd name="connsiteY49" fmla="*/ 2040142 h 5549966"/>
              <a:gd name="connsiteX50" fmla="*/ 4444515 w 4549123"/>
              <a:gd name="connsiteY50" fmla="*/ 2044087 h 5549966"/>
              <a:gd name="connsiteX51" fmla="*/ 4447356 w 4549123"/>
              <a:gd name="connsiteY51" fmla="*/ 2056904 h 5549966"/>
              <a:gd name="connsiteX52" fmla="*/ 4442615 w 4549123"/>
              <a:gd name="connsiteY52" fmla="*/ 2067489 h 5549966"/>
              <a:gd name="connsiteX53" fmla="*/ 4432431 w 4549123"/>
              <a:gd name="connsiteY53" fmla="*/ 2117719 h 5549966"/>
              <a:gd name="connsiteX54" fmla="*/ 4425100 w 4549123"/>
              <a:gd name="connsiteY54" fmla="*/ 2167300 h 5549966"/>
              <a:gd name="connsiteX55" fmla="*/ 4369017 w 4549123"/>
              <a:gd name="connsiteY55" fmla="*/ 3223633 h 5549966"/>
              <a:gd name="connsiteX56" fmla="*/ 4356231 w 4549123"/>
              <a:gd name="connsiteY56" fmla="*/ 3477281 h 5549966"/>
              <a:gd name="connsiteX57" fmla="*/ 4345146 w 4549123"/>
              <a:gd name="connsiteY57" fmla="*/ 3639984 h 5549966"/>
              <a:gd name="connsiteX58" fmla="*/ 4254385 w 4549123"/>
              <a:gd name="connsiteY58" fmla="*/ 5278921 h 5549966"/>
              <a:gd name="connsiteX59" fmla="*/ 4259683 w 4549123"/>
              <a:gd name="connsiteY59" fmla="*/ 5315626 h 5549966"/>
              <a:gd name="connsiteX60" fmla="*/ 4263217 w 4549123"/>
              <a:gd name="connsiteY60" fmla="*/ 5350090 h 5549966"/>
              <a:gd name="connsiteX61" fmla="*/ 4266049 w 4549123"/>
              <a:gd name="connsiteY61" fmla="*/ 5450399 h 5549966"/>
              <a:gd name="connsiteX62" fmla="*/ 4247492 w 4549123"/>
              <a:gd name="connsiteY62" fmla="*/ 5484804 h 5549966"/>
              <a:gd name="connsiteX63" fmla="*/ 4242840 w 4549123"/>
              <a:gd name="connsiteY63" fmla="*/ 5487504 h 5549966"/>
              <a:gd name="connsiteX64" fmla="*/ 4239383 w 4549123"/>
              <a:gd name="connsiteY64" fmla="*/ 5549951 h 5549966"/>
              <a:gd name="connsiteX65" fmla="*/ 266751 w 4549123"/>
              <a:gd name="connsiteY65" fmla="*/ 5218723 h 5549966"/>
              <a:gd name="connsiteX66" fmla="*/ 12505 w 4549123"/>
              <a:gd name="connsiteY66" fmla="*/ 5243704 h 5549966"/>
              <a:gd name="connsiteX67" fmla="*/ 0 w 4549123"/>
              <a:gd name="connsiteY67" fmla="*/ 5239903 h 5549966"/>
              <a:gd name="connsiteX68" fmla="*/ 4220 w 4549123"/>
              <a:gd name="connsiteY68" fmla="*/ 5233298 h 5549966"/>
              <a:gd name="connsiteX69" fmla="*/ 4489 w 4549123"/>
              <a:gd name="connsiteY69" fmla="*/ 5230552 h 5549966"/>
              <a:gd name="connsiteX70" fmla="*/ 4759 w 4549123"/>
              <a:gd name="connsiteY70" fmla="*/ 5227804 h 5549966"/>
              <a:gd name="connsiteX71" fmla="*/ 5296 w 4549123"/>
              <a:gd name="connsiteY71" fmla="*/ 5222308 h 5549966"/>
              <a:gd name="connsiteX72" fmla="*/ 4981 w 4549123"/>
              <a:gd name="connsiteY72" fmla="*/ 5216405 h 5549966"/>
              <a:gd name="connsiteX73" fmla="*/ 4397 w 4549123"/>
              <a:gd name="connsiteY73" fmla="*/ 5213249 h 5549966"/>
              <a:gd name="connsiteX74" fmla="*/ 4666 w 4549123"/>
              <a:gd name="connsiteY74" fmla="*/ 5210500 h 5549966"/>
              <a:gd name="connsiteX75" fmla="*/ 4350 w 4549123"/>
              <a:gd name="connsiteY75" fmla="*/ 5204597 h 5549966"/>
              <a:gd name="connsiteX76" fmla="*/ 3767 w 4549123"/>
              <a:gd name="connsiteY76" fmla="*/ 5201441 h 5549966"/>
              <a:gd name="connsiteX77" fmla="*/ 3137 w 4549123"/>
              <a:gd name="connsiteY77" fmla="*/ 5189632 h 5549966"/>
              <a:gd name="connsiteX78" fmla="*/ 2553 w 4549123"/>
              <a:gd name="connsiteY78" fmla="*/ 5186477 h 5549966"/>
              <a:gd name="connsiteX79" fmla="*/ 2821 w 4549123"/>
              <a:gd name="connsiteY79" fmla="*/ 5183728 h 5549966"/>
              <a:gd name="connsiteX80" fmla="*/ 1386 w 4549123"/>
              <a:gd name="connsiteY80" fmla="*/ 5180163 h 5549966"/>
              <a:gd name="connsiteX81" fmla="*/ 6798 w 4549123"/>
              <a:gd name="connsiteY81" fmla="*/ 5116566 h 5549966"/>
              <a:gd name="connsiteX82" fmla="*/ 74412 w 4549123"/>
              <a:gd name="connsiteY82" fmla="*/ 3839310 h 5549966"/>
              <a:gd name="connsiteX83" fmla="*/ 299102 w 4549123"/>
              <a:gd name="connsiteY83" fmla="*/ 0 h 5549966"/>
              <a:gd name="connsiteX0" fmla="*/ 303426 w 4553447"/>
              <a:gd name="connsiteY0" fmla="*/ 0 h 5549966"/>
              <a:gd name="connsiteX1" fmla="*/ 3305612 w 4553447"/>
              <a:gd name="connsiteY1" fmla="*/ 171842 h 5549966"/>
              <a:gd name="connsiteX2" fmla="*/ 4134423 w 4553447"/>
              <a:gd name="connsiteY2" fmla="*/ 226950 h 5549966"/>
              <a:gd name="connsiteX3" fmla="*/ 4507617 w 4553447"/>
              <a:gd name="connsiteY3" fmla="*/ 247374 h 5549966"/>
              <a:gd name="connsiteX4" fmla="*/ 4535496 w 4553447"/>
              <a:gd name="connsiteY4" fmla="*/ 269179 h 5549966"/>
              <a:gd name="connsiteX5" fmla="*/ 4533722 w 4553447"/>
              <a:gd name="connsiteY5" fmla="*/ 300930 h 5549966"/>
              <a:gd name="connsiteX6" fmla="*/ 4536644 w 4553447"/>
              <a:gd name="connsiteY6" fmla="*/ 302647 h 5549966"/>
              <a:gd name="connsiteX7" fmla="*/ 4553070 w 4553447"/>
              <a:gd name="connsiteY7" fmla="*/ 334222 h 5549966"/>
              <a:gd name="connsiteX8" fmla="*/ 4530809 w 4553447"/>
              <a:gd name="connsiteY8" fmla="*/ 391868 h 5549966"/>
              <a:gd name="connsiteX9" fmla="*/ 4527321 w 4553447"/>
              <a:gd name="connsiteY9" fmla="*/ 415489 h 5549966"/>
              <a:gd name="connsiteX10" fmla="*/ 4522216 w 4553447"/>
              <a:gd name="connsiteY10" fmla="*/ 506828 h 5549966"/>
              <a:gd name="connsiteX11" fmla="*/ 4521566 w 4553447"/>
              <a:gd name="connsiteY11" fmla="*/ 553245 h 5549966"/>
              <a:gd name="connsiteX12" fmla="*/ 4518467 w 4553447"/>
              <a:gd name="connsiteY12" fmla="*/ 581709 h 5549966"/>
              <a:gd name="connsiteX13" fmla="*/ 4517798 w 4553447"/>
              <a:gd name="connsiteY13" fmla="*/ 585890 h 5549966"/>
              <a:gd name="connsiteX14" fmla="*/ 4504861 w 4553447"/>
              <a:gd name="connsiteY14" fmla="*/ 817404 h 5549966"/>
              <a:gd name="connsiteX15" fmla="*/ 4506574 w 4553447"/>
              <a:gd name="connsiteY15" fmla="*/ 822238 h 5549966"/>
              <a:gd name="connsiteX16" fmla="*/ 4504423 w 4553447"/>
              <a:gd name="connsiteY16" fmla="*/ 846069 h 5549966"/>
              <a:gd name="connsiteX17" fmla="*/ 4502823 w 4553447"/>
              <a:gd name="connsiteY17" fmla="*/ 853854 h 5549966"/>
              <a:gd name="connsiteX18" fmla="*/ 4496585 w 4553447"/>
              <a:gd name="connsiteY18" fmla="*/ 965485 h 5549966"/>
              <a:gd name="connsiteX19" fmla="*/ 4498662 w 4553447"/>
              <a:gd name="connsiteY19" fmla="*/ 966385 h 5549966"/>
              <a:gd name="connsiteX20" fmla="*/ 4502781 w 4553447"/>
              <a:gd name="connsiteY20" fmla="*/ 1002567 h 5549966"/>
              <a:gd name="connsiteX21" fmla="*/ 4497983 w 4553447"/>
              <a:gd name="connsiteY21" fmla="*/ 1101094 h 5549966"/>
              <a:gd name="connsiteX22" fmla="*/ 4497878 w 4553447"/>
              <a:gd name="connsiteY22" fmla="*/ 1159389 h 5549966"/>
              <a:gd name="connsiteX23" fmla="*/ 4502181 w 4553447"/>
              <a:gd name="connsiteY23" fmla="*/ 1180505 h 5549966"/>
              <a:gd name="connsiteX24" fmla="*/ 4505271 w 4553447"/>
              <a:gd name="connsiteY24" fmla="*/ 1210687 h 5549966"/>
              <a:gd name="connsiteX25" fmla="*/ 4514088 w 4553447"/>
              <a:gd name="connsiteY25" fmla="*/ 1263157 h 5549966"/>
              <a:gd name="connsiteX26" fmla="*/ 4516365 w 4553447"/>
              <a:gd name="connsiteY26" fmla="*/ 1313374 h 5549966"/>
              <a:gd name="connsiteX27" fmla="*/ 4515485 w 4553447"/>
              <a:gd name="connsiteY27" fmla="*/ 1347004 h 5549966"/>
              <a:gd name="connsiteX28" fmla="*/ 4515022 w 4553447"/>
              <a:gd name="connsiteY28" fmla="*/ 1351864 h 5549966"/>
              <a:gd name="connsiteX29" fmla="*/ 4505903 w 4553447"/>
              <a:gd name="connsiteY29" fmla="*/ 1391762 h 5549966"/>
              <a:gd name="connsiteX30" fmla="*/ 4509167 w 4553447"/>
              <a:gd name="connsiteY30" fmla="*/ 1395707 h 5549966"/>
              <a:gd name="connsiteX31" fmla="*/ 4512009 w 4553447"/>
              <a:gd name="connsiteY31" fmla="*/ 1408524 h 5549966"/>
              <a:gd name="connsiteX32" fmla="*/ 4507268 w 4553447"/>
              <a:gd name="connsiteY32" fmla="*/ 1419109 h 5549966"/>
              <a:gd name="connsiteX33" fmla="*/ 4497084 w 4553447"/>
              <a:gd name="connsiteY33" fmla="*/ 1469337 h 5549966"/>
              <a:gd name="connsiteX34" fmla="*/ 4486187 w 4553447"/>
              <a:gd name="connsiteY34" fmla="*/ 1543038 h 5549966"/>
              <a:gd name="connsiteX35" fmla="*/ 4481306 w 4553447"/>
              <a:gd name="connsiteY35" fmla="*/ 1553997 h 5549966"/>
              <a:gd name="connsiteX36" fmla="*/ 4466878 w 4553447"/>
              <a:gd name="connsiteY36" fmla="*/ 1626071 h 5549966"/>
              <a:gd name="connsiteX37" fmla="*/ 4463163 w 4553447"/>
              <a:gd name="connsiteY37" fmla="*/ 1664103 h 5549966"/>
              <a:gd name="connsiteX38" fmla="*/ 4466823 w 4553447"/>
              <a:gd name="connsiteY38" fmla="*/ 1668558 h 5549966"/>
              <a:gd name="connsiteX39" fmla="*/ 4465173 w 4553447"/>
              <a:gd name="connsiteY39" fmla="*/ 1679756 h 5549966"/>
              <a:gd name="connsiteX40" fmla="*/ 4465585 w 4553447"/>
              <a:gd name="connsiteY40" fmla="*/ 1682815 h 5549966"/>
              <a:gd name="connsiteX41" fmla="*/ 4467096 w 4553447"/>
              <a:gd name="connsiteY41" fmla="*/ 1700268 h 5549966"/>
              <a:gd name="connsiteX42" fmla="*/ 4455626 w 4553447"/>
              <a:gd name="connsiteY42" fmla="*/ 1735163 h 5549966"/>
              <a:gd name="connsiteX43" fmla="*/ 4453566 w 4553447"/>
              <a:gd name="connsiteY43" fmla="*/ 1735289 h 5549966"/>
              <a:gd name="connsiteX44" fmla="*/ 4445068 w 4553447"/>
              <a:gd name="connsiteY44" fmla="*/ 1887374 h 5549966"/>
              <a:gd name="connsiteX45" fmla="*/ 4453759 w 4553447"/>
              <a:gd name="connsiteY45" fmla="*/ 1911536 h 5549966"/>
              <a:gd name="connsiteX46" fmla="*/ 4456037 w 4553447"/>
              <a:gd name="connsiteY46" fmla="*/ 1961755 h 5549966"/>
              <a:gd name="connsiteX47" fmla="*/ 4455156 w 4553447"/>
              <a:gd name="connsiteY47" fmla="*/ 1995384 h 5549966"/>
              <a:gd name="connsiteX48" fmla="*/ 4454694 w 4553447"/>
              <a:gd name="connsiteY48" fmla="*/ 2000244 h 5549966"/>
              <a:gd name="connsiteX49" fmla="*/ 4445574 w 4553447"/>
              <a:gd name="connsiteY49" fmla="*/ 2040142 h 5549966"/>
              <a:gd name="connsiteX50" fmla="*/ 4448839 w 4553447"/>
              <a:gd name="connsiteY50" fmla="*/ 2044087 h 5549966"/>
              <a:gd name="connsiteX51" fmla="*/ 4451680 w 4553447"/>
              <a:gd name="connsiteY51" fmla="*/ 2056904 h 5549966"/>
              <a:gd name="connsiteX52" fmla="*/ 4446939 w 4553447"/>
              <a:gd name="connsiteY52" fmla="*/ 2067489 h 5549966"/>
              <a:gd name="connsiteX53" fmla="*/ 4436755 w 4553447"/>
              <a:gd name="connsiteY53" fmla="*/ 2117719 h 5549966"/>
              <a:gd name="connsiteX54" fmla="*/ 4429424 w 4553447"/>
              <a:gd name="connsiteY54" fmla="*/ 2167300 h 5549966"/>
              <a:gd name="connsiteX55" fmla="*/ 4373341 w 4553447"/>
              <a:gd name="connsiteY55" fmla="*/ 3223633 h 5549966"/>
              <a:gd name="connsiteX56" fmla="*/ 4360555 w 4553447"/>
              <a:gd name="connsiteY56" fmla="*/ 3477281 h 5549966"/>
              <a:gd name="connsiteX57" fmla="*/ 4349470 w 4553447"/>
              <a:gd name="connsiteY57" fmla="*/ 3639984 h 5549966"/>
              <a:gd name="connsiteX58" fmla="*/ 4258709 w 4553447"/>
              <a:gd name="connsiteY58" fmla="*/ 5278921 h 5549966"/>
              <a:gd name="connsiteX59" fmla="*/ 4264007 w 4553447"/>
              <a:gd name="connsiteY59" fmla="*/ 5315626 h 5549966"/>
              <a:gd name="connsiteX60" fmla="*/ 4267541 w 4553447"/>
              <a:gd name="connsiteY60" fmla="*/ 5350090 h 5549966"/>
              <a:gd name="connsiteX61" fmla="*/ 4270373 w 4553447"/>
              <a:gd name="connsiteY61" fmla="*/ 5450399 h 5549966"/>
              <a:gd name="connsiteX62" fmla="*/ 4251816 w 4553447"/>
              <a:gd name="connsiteY62" fmla="*/ 5484804 h 5549966"/>
              <a:gd name="connsiteX63" fmla="*/ 4247164 w 4553447"/>
              <a:gd name="connsiteY63" fmla="*/ 5487504 h 5549966"/>
              <a:gd name="connsiteX64" fmla="*/ 4243707 w 4553447"/>
              <a:gd name="connsiteY64" fmla="*/ 5549951 h 5549966"/>
              <a:gd name="connsiteX65" fmla="*/ 271075 w 4553447"/>
              <a:gd name="connsiteY65" fmla="*/ 5218723 h 5549966"/>
              <a:gd name="connsiteX66" fmla="*/ 0 w 4553447"/>
              <a:gd name="connsiteY66" fmla="*/ 5280167 h 5549966"/>
              <a:gd name="connsiteX67" fmla="*/ 4324 w 4553447"/>
              <a:gd name="connsiteY67" fmla="*/ 5239903 h 5549966"/>
              <a:gd name="connsiteX68" fmla="*/ 8544 w 4553447"/>
              <a:gd name="connsiteY68" fmla="*/ 5233298 h 5549966"/>
              <a:gd name="connsiteX69" fmla="*/ 8813 w 4553447"/>
              <a:gd name="connsiteY69" fmla="*/ 5230552 h 5549966"/>
              <a:gd name="connsiteX70" fmla="*/ 9083 w 4553447"/>
              <a:gd name="connsiteY70" fmla="*/ 5227804 h 5549966"/>
              <a:gd name="connsiteX71" fmla="*/ 9620 w 4553447"/>
              <a:gd name="connsiteY71" fmla="*/ 5222308 h 5549966"/>
              <a:gd name="connsiteX72" fmla="*/ 9305 w 4553447"/>
              <a:gd name="connsiteY72" fmla="*/ 5216405 h 5549966"/>
              <a:gd name="connsiteX73" fmla="*/ 8721 w 4553447"/>
              <a:gd name="connsiteY73" fmla="*/ 5213249 h 5549966"/>
              <a:gd name="connsiteX74" fmla="*/ 8990 w 4553447"/>
              <a:gd name="connsiteY74" fmla="*/ 5210500 h 5549966"/>
              <a:gd name="connsiteX75" fmla="*/ 8674 w 4553447"/>
              <a:gd name="connsiteY75" fmla="*/ 5204597 h 5549966"/>
              <a:gd name="connsiteX76" fmla="*/ 8091 w 4553447"/>
              <a:gd name="connsiteY76" fmla="*/ 5201441 h 5549966"/>
              <a:gd name="connsiteX77" fmla="*/ 7461 w 4553447"/>
              <a:gd name="connsiteY77" fmla="*/ 5189632 h 5549966"/>
              <a:gd name="connsiteX78" fmla="*/ 6877 w 4553447"/>
              <a:gd name="connsiteY78" fmla="*/ 5186477 h 5549966"/>
              <a:gd name="connsiteX79" fmla="*/ 7145 w 4553447"/>
              <a:gd name="connsiteY79" fmla="*/ 5183728 h 5549966"/>
              <a:gd name="connsiteX80" fmla="*/ 5710 w 4553447"/>
              <a:gd name="connsiteY80" fmla="*/ 5180163 h 5549966"/>
              <a:gd name="connsiteX81" fmla="*/ 11122 w 4553447"/>
              <a:gd name="connsiteY81" fmla="*/ 5116566 h 5549966"/>
              <a:gd name="connsiteX82" fmla="*/ 78736 w 4553447"/>
              <a:gd name="connsiteY82" fmla="*/ 3839310 h 5549966"/>
              <a:gd name="connsiteX83" fmla="*/ 303426 w 4553447"/>
              <a:gd name="connsiteY83" fmla="*/ 0 h 5549966"/>
              <a:gd name="connsiteX0" fmla="*/ 303426 w 4553447"/>
              <a:gd name="connsiteY0" fmla="*/ 0 h 5549973"/>
              <a:gd name="connsiteX1" fmla="*/ 3305612 w 4553447"/>
              <a:gd name="connsiteY1" fmla="*/ 171842 h 5549973"/>
              <a:gd name="connsiteX2" fmla="*/ 4134423 w 4553447"/>
              <a:gd name="connsiteY2" fmla="*/ 226950 h 5549973"/>
              <a:gd name="connsiteX3" fmla="*/ 4507617 w 4553447"/>
              <a:gd name="connsiteY3" fmla="*/ 247374 h 5549973"/>
              <a:gd name="connsiteX4" fmla="*/ 4535496 w 4553447"/>
              <a:gd name="connsiteY4" fmla="*/ 269179 h 5549973"/>
              <a:gd name="connsiteX5" fmla="*/ 4533722 w 4553447"/>
              <a:gd name="connsiteY5" fmla="*/ 300930 h 5549973"/>
              <a:gd name="connsiteX6" fmla="*/ 4536644 w 4553447"/>
              <a:gd name="connsiteY6" fmla="*/ 302647 h 5549973"/>
              <a:gd name="connsiteX7" fmla="*/ 4553070 w 4553447"/>
              <a:gd name="connsiteY7" fmla="*/ 334222 h 5549973"/>
              <a:gd name="connsiteX8" fmla="*/ 4530809 w 4553447"/>
              <a:gd name="connsiteY8" fmla="*/ 391868 h 5549973"/>
              <a:gd name="connsiteX9" fmla="*/ 4527321 w 4553447"/>
              <a:gd name="connsiteY9" fmla="*/ 415489 h 5549973"/>
              <a:gd name="connsiteX10" fmla="*/ 4522216 w 4553447"/>
              <a:gd name="connsiteY10" fmla="*/ 506828 h 5549973"/>
              <a:gd name="connsiteX11" fmla="*/ 4521566 w 4553447"/>
              <a:gd name="connsiteY11" fmla="*/ 553245 h 5549973"/>
              <a:gd name="connsiteX12" fmla="*/ 4518467 w 4553447"/>
              <a:gd name="connsiteY12" fmla="*/ 581709 h 5549973"/>
              <a:gd name="connsiteX13" fmla="*/ 4517798 w 4553447"/>
              <a:gd name="connsiteY13" fmla="*/ 585890 h 5549973"/>
              <a:gd name="connsiteX14" fmla="*/ 4504861 w 4553447"/>
              <a:gd name="connsiteY14" fmla="*/ 817404 h 5549973"/>
              <a:gd name="connsiteX15" fmla="*/ 4506574 w 4553447"/>
              <a:gd name="connsiteY15" fmla="*/ 822238 h 5549973"/>
              <a:gd name="connsiteX16" fmla="*/ 4504423 w 4553447"/>
              <a:gd name="connsiteY16" fmla="*/ 846069 h 5549973"/>
              <a:gd name="connsiteX17" fmla="*/ 4502823 w 4553447"/>
              <a:gd name="connsiteY17" fmla="*/ 853854 h 5549973"/>
              <a:gd name="connsiteX18" fmla="*/ 4496585 w 4553447"/>
              <a:gd name="connsiteY18" fmla="*/ 965485 h 5549973"/>
              <a:gd name="connsiteX19" fmla="*/ 4498662 w 4553447"/>
              <a:gd name="connsiteY19" fmla="*/ 966385 h 5549973"/>
              <a:gd name="connsiteX20" fmla="*/ 4502781 w 4553447"/>
              <a:gd name="connsiteY20" fmla="*/ 1002567 h 5549973"/>
              <a:gd name="connsiteX21" fmla="*/ 4497983 w 4553447"/>
              <a:gd name="connsiteY21" fmla="*/ 1101094 h 5549973"/>
              <a:gd name="connsiteX22" fmla="*/ 4497878 w 4553447"/>
              <a:gd name="connsiteY22" fmla="*/ 1159389 h 5549973"/>
              <a:gd name="connsiteX23" fmla="*/ 4502181 w 4553447"/>
              <a:gd name="connsiteY23" fmla="*/ 1180505 h 5549973"/>
              <a:gd name="connsiteX24" fmla="*/ 4505271 w 4553447"/>
              <a:gd name="connsiteY24" fmla="*/ 1210687 h 5549973"/>
              <a:gd name="connsiteX25" fmla="*/ 4514088 w 4553447"/>
              <a:gd name="connsiteY25" fmla="*/ 1263157 h 5549973"/>
              <a:gd name="connsiteX26" fmla="*/ 4516365 w 4553447"/>
              <a:gd name="connsiteY26" fmla="*/ 1313374 h 5549973"/>
              <a:gd name="connsiteX27" fmla="*/ 4515485 w 4553447"/>
              <a:gd name="connsiteY27" fmla="*/ 1347004 h 5549973"/>
              <a:gd name="connsiteX28" fmla="*/ 4515022 w 4553447"/>
              <a:gd name="connsiteY28" fmla="*/ 1351864 h 5549973"/>
              <a:gd name="connsiteX29" fmla="*/ 4505903 w 4553447"/>
              <a:gd name="connsiteY29" fmla="*/ 1391762 h 5549973"/>
              <a:gd name="connsiteX30" fmla="*/ 4509167 w 4553447"/>
              <a:gd name="connsiteY30" fmla="*/ 1395707 h 5549973"/>
              <a:gd name="connsiteX31" fmla="*/ 4512009 w 4553447"/>
              <a:gd name="connsiteY31" fmla="*/ 1408524 h 5549973"/>
              <a:gd name="connsiteX32" fmla="*/ 4507268 w 4553447"/>
              <a:gd name="connsiteY32" fmla="*/ 1419109 h 5549973"/>
              <a:gd name="connsiteX33" fmla="*/ 4497084 w 4553447"/>
              <a:gd name="connsiteY33" fmla="*/ 1469337 h 5549973"/>
              <a:gd name="connsiteX34" fmla="*/ 4486187 w 4553447"/>
              <a:gd name="connsiteY34" fmla="*/ 1543038 h 5549973"/>
              <a:gd name="connsiteX35" fmla="*/ 4481306 w 4553447"/>
              <a:gd name="connsiteY35" fmla="*/ 1553997 h 5549973"/>
              <a:gd name="connsiteX36" fmla="*/ 4466878 w 4553447"/>
              <a:gd name="connsiteY36" fmla="*/ 1626071 h 5549973"/>
              <a:gd name="connsiteX37" fmla="*/ 4463163 w 4553447"/>
              <a:gd name="connsiteY37" fmla="*/ 1664103 h 5549973"/>
              <a:gd name="connsiteX38" fmla="*/ 4466823 w 4553447"/>
              <a:gd name="connsiteY38" fmla="*/ 1668558 h 5549973"/>
              <a:gd name="connsiteX39" fmla="*/ 4465173 w 4553447"/>
              <a:gd name="connsiteY39" fmla="*/ 1679756 h 5549973"/>
              <a:gd name="connsiteX40" fmla="*/ 4465585 w 4553447"/>
              <a:gd name="connsiteY40" fmla="*/ 1682815 h 5549973"/>
              <a:gd name="connsiteX41" fmla="*/ 4467096 w 4553447"/>
              <a:gd name="connsiteY41" fmla="*/ 1700268 h 5549973"/>
              <a:gd name="connsiteX42" fmla="*/ 4455626 w 4553447"/>
              <a:gd name="connsiteY42" fmla="*/ 1735163 h 5549973"/>
              <a:gd name="connsiteX43" fmla="*/ 4453566 w 4553447"/>
              <a:gd name="connsiteY43" fmla="*/ 1735289 h 5549973"/>
              <a:gd name="connsiteX44" fmla="*/ 4445068 w 4553447"/>
              <a:gd name="connsiteY44" fmla="*/ 1887374 h 5549973"/>
              <a:gd name="connsiteX45" fmla="*/ 4453759 w 4553447"/>
              <a:gd name="connsiteY45" fmla="*/ 1911536 h 5549973"/>
              <a:gd name="connsiteX46" fmla="*/ 4456037 w 4553447"/>
              <a:gd name="connsiteY46" fmla="*/ 1961755 h 5549973"/>
              <a:gd name="connsiteX47" fmla="*/ 4455156 w 4553447"/>
              <a:gd name="connsiteY47" fmla="*/ 1995384 h 5549973"/>
              <a:gd name="connsiteX48" fmla="*/ 4454694 w 4553447"/>
              <a:gd name="connsiteY48" fmla="*/ 2000244 h 5549973"/>
              <a:gd name="connsiteX49" fmla="*/ 4445574 w 4553447"/>
              <a:gd name="connsiteY49" fmla="*/ 2040142 h 5549973"/>
              <a:gd name="connsiteX50" fmla="*/ 4448839 w 4553447"/>
              <a:gd name="connsiteY50" fmla="*/ 2044087 h 5549973"/>
              <a:gd name="connsiteX51" fmla="*/ 4451680 w 4553447"/>
              <a:gd name="connsiteY51" fmla="*/ 2056904 h 5549973"/>
              <a:gd name="connsiteX52" fmla="*/ 4446939 w 4553447"/>
              <a:gd name="connsiteY52" fmla="*/ 2067489 h 5549973"/>
              <a:gd name="connsiteX53" fmla="*/ 4436755 w 4553447"/>
              <a:gd name="connsiteY53" fmla="*/ 2117719 h 5549973"/>
              <a:gd name="connsiteX54" fmla="*/ 4429424 w 4553447"/>
              <a:gd name="connsiteY54" fmla="*/ 2167300 h 5549973"/>
              <a:gd name="connsiteX55" fmla="*/ 4373341 w 4553447"/>
              <a:gd name="connsiteY55" fmla="*/ 3223633 h 5549973"/>
              <a:gd name="connsiteX56" fmla="*/ 4360555 w 4553447"/>
              <a:gd name="connsiteY56" fmla="*/ 3477281 h 5549973"/>
              <a:gd name="connsiteX57" fmla="*/ 4349470 w 4553447"/>
              <a:gd name="connsiteY57" fmla="*/ 3639984 h 5549973"/>
              <a:gd name="connsiteX58" fmla="*/ 4258709 w 4553447"/>
              <a:gd name="connsiteY58" fmla="*/ 5278921 h 5549973"/>
              <a:gd name="connsiteX59" fmla="*/ 4264007 w 4553447"/>
              <a:gd name="connsiteY59" fmla="*/ 5315626 h 5549973"/>
              <a:gd name="connsiteX60" fmla="*/ 4267541 w 4553447"/>
              <a:gd name="connsiteY60" fmla="*/ 5350090 h 5549973"/>
              <a:gd name="connsiteX61" fmla="*/ 4270373 w 4553447"/>
              <a:gd name="connsiteY61" fmla="*/ 5450399 h 5549973"/>
              <a:gd name="connsiteX62" fmla="*/ 4251816 w 4553447"/>
              <a:gd name="connsiteY62" fmla="*/ 5484804 h 5549973"/>
              <a:gd name="connsiteX63" fmla="*/ 4247164 w 4553447"/>
              <a:gd name="connsiteY63" fmla="*/ 5487504 h 5549973"/>
              <a:gd name="connsiteX64" fmla="*/ 4243707 w 4553447"/>
              <a:gd name="connsiteY64" fmla="*/ 5549951 h 5549973"/>
              <a:gd name="connsiteX65" fmla="*/ 310344 w 4553447"/>
              <a:gd name="connsiteY65" fmla="*/ 5297261 h 5549973"/>
              <a:gd name="connsiteX66" fmla="*/ 0 w 4553447"/>
              <a:gd name="connsiteY66" fmla="*/ 5280167 h 5549973"/>
              <a:gd name="connsiteX67" fmla="*/ 4324 w 4553447"/>
              <a:gd name="connsiteY67" fmla="*/ 5239903 h 5549973"/>
              <a:gd name="connsiteX68" fmla="*/ 8544 w 4553447"/>
              <a:gd name="connsiteY68" fmla="*/ 5233298 h 5549973"/>
              <a:gd name="connsiteX69" fmla="*/ 8813 w 4553447"/>
              <a:gd name="connsiteY69" fmla="*/ 5230552 h 5549973"/>
              <a:gd name="connsiteX70" fmla="*/ 9083 w 4553447"/>
              <a:gd name="connsiteY70" fmla="*/ 5227804 h 5549973"/>
              <a:gd name="connsiteX71" fmla="*/ 9620 w 4553447"/>
              <a:gd name="connsiteY71" fmla="*/ 5222308 h 5549973"/>
              <a:gd name="connsiteX72" fmla="*/ 9305 w 4553447"/>
              <a:gd name="connsiteY72" fmla="*/ 5216405 h 5549973"/>
              <a:gd name="connsiteX73" fmla="*/ 8721 w 4553447"/>
              <a:gd name="connsiteY73" fmla="*/ 5213249 h 5549973"/>
              <a:gd name="connsiteX74" fmla="*/ 8990 w 4553447"/>
              <a:gd name="connsiteY74" fmla="*/ 5210500 h 5549973"/>
              <a:gd name="connsiteX75" fmla="*/ 8674 w 4553447"/>
              <a:gd name="connsiteY75" fmla="*/ 5204597 h 5549973"/>
              <a:gd name="connsiteX76" fmla="*/ 8091 w 4553447"/>
              <a:gd name="connsiteY76" fmla="*/ 5201441 h 5549973"/>
              <a:gd name="connsiteX77" fmla="*/ 7461 w 4553447"/>
              <a:gd name="connsiteY77" fmla="*/ 5189632 h 5549973"/>
              <a:gd name="connsiteX78" fmla="*/ 6877 w 4553447"/>
              <a:gd name="connsiteY78" fmla="*/ 5186477 h 5549973"/>
              <a:gd name="connsiteX79" fmla="*/ 7145 w 4553447"/>
              <a:gd name="connsiteY79" fmla="*/ 5183728 h 5549973"/>
              <a:gd name="connsiteX80" fmla="*/ 5710 w 4553447"/>
              <a:gd name="connsiteY80" fmla="*/ 5180163 h 5549973"/>
              <a:gd name="connsiteX81" fmla="*/ 11122 w 4553447"/>
              <a:gd name="connsiteY81" fmla="*/ 5116566 h 5549973"/>
              <a:gd name="connsiteX82" fmla="*/ 78736 w 4553447"/>
              <a:gd name="connsiteY82" fmla="*/ 3839310 h 5549973"/>
              <a:gd name="connsiteX83" fmla="*/ 303426 w 4553447"/>
              <a:gd name="connsiteY83" fmla="*/ 0 h 5549973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9620 w 4553447"/>
              <a:gd name="connsiteY71" fmla="*/ 5222308 h 5549974"/>
              <a:gd name="connsiteX72" fmla="*/ 9305 w 4553447"/>
              <a:gd name="connsiteY72" fmla="*/ 5216405 h 5549974"/>
              <a:gd name="connsiteX73" fmla="*/ 8721 w 4553447"/>
              <a:gd name="connsiteY73" fmla="*/ 5213249 h 5549974"/>
              <a:gd name="connsiteX74" fmla="*/ 8990 w 4553447"/>
              <a:gd name="connsiteY74" fmla="*/ 5210500 h 5549974"/>
              <a:gd name="connsiteX75" fmla="*/ 8674 w 4553447"/>
              <a:gd name="connsiteY75" fmla="*/ 5204597 h 5549974"/>
              <a:gd name="connsiteX76" fmla="*/ 8091 w 4553447"/>
              <a:gd name="connsiteY76" fmla="*/ 5201441 h 5549974"/>
              <a:gd name="connsiteX77" fmla="*/ 7461 w 4553447"/>
              <a:gd name="connsiteY77" fmla="*/ 5189632 h 5549974"/>
              <a:gd name="connsiteX78" fmla="*/ 6877 w 4553447"/>
              <a:gd name="connsiteY78" fmla="*/ 5186477 h 5549974"/>
              <a:gd name="connsiteX79" fmla="*/ 7145 w 4553447"/>
              <a:gd name="connsiteY79" fmla="*/ 5183728 h 5549974"/>
              <a:gd name="connsiteX80" fmla="*/ 5710 w 4553447"/>
              <a:gd name="connsiteY80" fmla="*/ 5180163 h 5549974"/>
              <a:gd name="connsiteX81" fmla="*/ 11122 w 4553447"/>
              <a:gd name="connsiteY81" fmla="*/ 5116566 h 5549974"/>
              <a:gd name="connsiteX82" fmla="*/ 78736 w 4553447"/>
              <a:gd name="connsiteY82" fmla="*/ 3839310 h 5549974"/>
              <a:gd name="connsiteX83" fmla="*/ 303426 w 4553447"/>
              <a:gd name="connsiteY83" fmla="*/ 0 h 5549974"/>
              <a:gd name="connsiteX0" fmla="*/ 303343 w 4553364"/>
              <a:gd name="connsiteY0" fmla="*/ 0 h 5549974"/>
              <a:gd name="connsiteX1" fmla="*/ 3305529 w 4553364"/>
              <a:gd name="connsiteY1" fmla="*/ 171842 h 5549974"/>
              <a:gd name="connsiteX2" fmla="*/ 4134340 w 4553364"/>
              <a:gd name="connsiteY2" fmla="*/ 226950 h 5549974"/>
              <a:gd name="connsiteX3" fmla="*/ 4507534 w 4553364"/>
              <a:gd name="connsiteY3" fmla="*/ 247374 h 5549974"/>
              <a:gd name="connsiteX4" fmla="*/ 4535413 w 4553364"/>
              <a:gd name="connsiteY4" fmla="*/ 269179 h 5549974"/>
              <a:gd name="connsiteX5" fmla="*/ 4533639 w 4553364"/>
              <a:gd name="connsiteY5" fmla="*/ 300930 h 5549974"/>
              <a:gd name="connsiteX6" fmla="*/ 4536561 w 4553364"/>
              <a:gd name="connsiteY6" fmla="*/ 302647 h 5549974"/>
              <a:gd name="connsiteX7" fmla="*/ 4552987 w 4553364"/>
              <a:gd name="connsiteY7" fmla="*/ 334222 h 5549974"/>
              <a:gd name="connsiteX8" fmla="*/ 4530726 w 4553364"/>
              <a:gd name="connsiteY8" fmla="*/ 391868 h 5549974"/>
              <a:gd name="connsiteX9" fmla="*/ 4527238 w 4553364"/>
              <a:gd name="connsiteY9" fmla="*/ 415489 h 5549974"/>
              <a:gd name="connsiteX10" fmla="*/ 4522133 w 4553364"/>
              <a:gd name="connsiteY10" fmla="*/ 506828 h 5549974"/>
              <a:gd name="connsiteX11" fmla="*/ 4521483 w 4553364"/>
              <a:gd name="connsiteY11" fmla="*/ 553245 h 5549974"/>
              <a:gd name="connsiteX12" fmla="*/ 4518384 w 4553364"/>
              <a:gd name="connsiteY12" fmla="*/ 581709 h 5549974"/>
              <a:gd name="connsiteX13" fmla="*/ 4517715 w 4553364"/>
              <a:gd name="connsiteY13" fmla="*/ 585890 h 5549974"/>
              <a:gd name="connsiteX14" fmla="*/ 4504778 w 4553364"/>
              <a:gd name="connsiteY14" fmla="*/ 817404 h 5549974"/>
              <a:gd name="connsiteX15" fmla="*/ 4506491 w 4553364"/>
              <a:gd name="connsiteY15" fmla="*/ 822238 h 5549974"/>
              <a:gd name="connsiteX16" fmla="*/ 4504340 w 4553364"/>
              <a:gd name="connsiteY16" fmla="*/ 846069 h 5549974"/>
              <a:gd name="connsiteX17" fmla="*/ 4502740 w 4553364"/>
              <a:gd name="connsiteY17" fmla="*/ 853854 h 5549974"/>
              <a:gd name="connsiteX18" fmla="*/ 4496502 w 4553364"/>
              <a:gd name="connsiteY18" fmla="*/ 965485 h 5549974"/>
              <a:gd name="connsiteX19" fmla="*/ 4498579 w 4553364"/>
              <a:gd name="connsiteY19" fmla="*/ 966385 h 5549974"/>
              <a:gd name="connsiteX20" fmla="*/ 4502698 w 4553364"/>
              <a:gd name="connsiteY20" fmla="*/ 1002567 h 5549974"/>
              <a:gd name="connsiteX21" fmla="*/ 4497900 w 4553364"/>
              <a:gd name="connsiteY21" fmla="*/ 1101094 h 5549974"/>
              <a:gd name="connsiteX22" fmla="*/ 4497795 w 4553364"/>
              <a:gd name="connsiteY22" fmla="*/ 1159389 h 5549974"/>
              <a:gd name="connsiteX23" fmla="*/ 4502098 w 4553364"/>
              <a:gd name="connsiteY23" fmla="*/ 1180505 h 5549974"/>
              <a:gd name="connsiteX24" fmla="*/ 4505188 w 4553364"/>
              <a:gd name="connsiteY24" fmla="*/ 1210687 h 5549974"/>
              <a:gd name="connsiteX25" fmla="*/ 4514005 w 4553364"/>
              <a:gd name="connsiteY25" fmla="*/ 1263157 h 5549974"/>
              <a:gd name="connsiteX26" fmla="*/ 4516282 w 4553364"/>
              <a:gd name="connsiteY26" fmla="*/ 1313374 h 5549974"/>
              <a:gd name="connsiteX27" fmla="*/ 4515402 w 4553364"/>
              <a:gd name="connsiteY27" fmla="*/ 1347004 h 5549974"/>
              <a:gd name="connsiteX28" fmla="*/ 4514939 w 4553364"/>
              <a:gd name="connsiteY28" fmla="*/ 1351864 h 5549974"/>
              <a:gd name="connsiteX29" fmla="*/ 4505820 w 4553364"/>
              <a:gd name="connsiteY29" fmla="*/ 1391762 h 5549974"/>
              <a:gd name="connsiteX30" fmla="*/ 4509084 w 4553364"/>
              <a:gd name="connsiteY30" fmla="*/ 1395707 h 5549974"/>
              <a:gd name="connsiteX31" fmla="*/ 4511926 w 4553364"/>
              <a:gd name="connsiteY31" fmla="*/ 1408524 h 5549974"/>
              <a:gd name="connsiteX32" fmla="*/ 4507185 w 4553364"/>
              <a:gd name="connsiteY32" fmla="*/ 1419109 h 5549974"/>
              <a:gd name="connsiteX33" fmla="*/ 4497001 w 4553364"/>
              <a:gd name="connsiteY33" fmla="*/ 1469337 h 5549974"/>
              <a:gd name="connsiteX34" fmla="*/ 4486104 w 4553364"/>
              <a:gd name="connsiteY34" fmla="*/ 1543038 h 5549974"/>
              <a:gd name="connsiteX35" fmla="*/ 4481223 w 4553364"/>
              <a:gd name="connsiteY35" fmla="*/ 1553997 h 5549974"/>
              <a:gd name="connsiteX36" fmla="*/ 4466795 w 4553364"/>
              <a:gd name="connsiteY36" fmla="*/ 1626071 h 5549974"/>
              <a:gd name="connsiteX37" fmla="*/ 4463080 w 4553364"/>
              <a:gd name="connsiteY37" fmla="*/ 1664103 h 5549974"/>
              <a:gd name="connsiteX38" fmla="*/ 4466740 w 4553364"/>
              <a:gd name="connsiteY38" fmla="*/ 1668558 h 5549974"/>
              <a:gd name="connsiteX39" fmla="*/ 4465090 w 4553364"/>
              <a:gd name="connsiteY39" fmla="*/ 1679756 h 5549974"/>
              <a:gd name="connsiteX40" fmla="*/ 4465502 w 4553364"/>
              <a:gd name="connsiteY40" fmla="*/ 1682815 h 5549974"/>
              <a:gd name="connsiteX41" fmla="*/ 4467013 w 4553364"/>
              <a:gd name="connsiteY41" fmla="*/ 1700268 h 5549974"/>
              <a:gd name="connsiteX42" fmla="*/ 4455543 w 4553364"/>
              <a:gd name="connsiteY42" fmla="*/ 1735163 h 5549974"/>
              <a:gd name="connsiteX43" fmla="*/ 4453483 w 4553364"/>
              <a:gd name="connsiteY43" fmla="*/ 1735289 h 5549974"/>
              <a:gd name="connsiteX44" fmla="*/ 4444985 w 4553364"/>
              <a:gd name="connsiteY44" fmla="*/ 1887374 h 5549974"/>
              <a:gd name="connsiteX45" fmla="*/ 4453676 w 4553364"/>
              <a:gd name="connsiteY45" fmla="*/ 1911536 h 5549974"/>
              <a:gd name="connsiteX46" fmla="*/ 4455954 w 4553364"/>
              <a:gd name="connsiteY46" fmla="*/ 1961755 h 5549974"/>
              <a:gd name="connsiteX47" fmla="*/ 4455073 w 4553364"/>
              <a:gd name="connsiteY47" fmla="*/ 1995384 h 5549974"/>
              <a:gd name="connsiteX48" fmla="*/ 4454611 w 4553364"/>
              <a:gd name="connsiteY48" fmla="*/ 2000244 h 5549974"/>
              <a:gd name="connsiteX49" fmla="*/ 4445491 w 4553364"/>
              <a:gd name="connsiteY49" fmla="*/ 2040142 h 5549974"/>
              <a:gd name="connsiteX50" fmla="*/ 4448756 w 4553364"/>
              <a:gd name="connsiteY50" fmla="*/ 2044087 h 5549974"/>
              <a:gd name="connsiteX51" fmla="*/ 4451597 w 4553364"/>
              <a:gd name="connsiteY51" fmla="*/ 2056904 h 5549974"/>
              <a:gd name="connsiteX52" fmla="*/ 4446856 w 4553364"/>
              <a:gd name="connsiteY52" fmla="*/ 2067489 h 5549974"/>
              <a:gd name="connsiteX53" fmla="*/ 4436672 w 4553364"/>
              <a:gd name="connsiteY53" fmla="*/ 2117719 h 5549974"/>
              <a:gd name="connsiteX54" fmla="*/ 4429341 w 4553364"/>
              <a:gd name="connsiteY54" fmla="*/ 2167300 h 5549974"/>
              <a:gd name="connsiteX55" fmla="*/ 4373258 w 4553364"/>
              <a:gd name="connsiteY55" fmla="*/ 3223633 h 5549974"/>
              <a:gd name="connsiteX56" fmla="*/ 4360472 w 4553364"/>
              <a:gd name="connsiteY56" fmla="*/ 3477281 h 5549974"/>
              <a:gd name="connsiteX57" fmla="*/ 4349387 w 4553364"/>
              <a:gd name="connsiteY57" fmla="*/ 3639984 h 5549974"/>
              <a:gd name="connsiteX58" fmla="*/ 4258626 w 4553364"/>
              <a:gd name="connsiteY58" fmla="*/ 5278921 h 5549974"/>
              <a:gd name="connsiteX59" fmla="*/ 4263924 w 4553364"/>
              <a:gd name="connsiteY59" fmla="*/ 5315626 h 5549974"/>
              <a:gd name="connsiteX60" fmla="*/ 4267458 w 4553364"/>
              <a:gd name="connsiteY60" fmla="*/ 5350090 h 5549974"/>
              <a:gd name="connsiteX61" fmla="*/ 4270290 w 4553364"/>
              <a:gd name="connsiteY61" fmla="*/ 5450399 h 5549974"/>
              <a:gd name="connsiteX62" fmla="*/ 4251733 w 4553364"/>
              <a:gd name="connsiteY62" fmla="*/ 5484804 h 5549974"/>
              <a:gd name="connsiteX63" fmla="*/ 4247081 w 4553364"/>
              <a:gd name="connsiteY63" fmla="*/ 5487504 h 5549974"/>
              <a:gd name="connsiteX64" fmla="*/ 4243624 w 4553364"/>
              <a:gd name="connsiteY64" fmla="*/ 5549951 h 5549974"/>
              <a:gd name="connsiteX65" fmla="*/ 310261 w 4553364"/>
              <a:gd name="connsiteY65" fmla="*/ 5297261 h 5549974"/>
              <a:gd name="connsiteX66" fmla="*/ 0 w 4553364"/>
              <a:gd name="connsiteY66" fmla="*/ 5293146 h 5549974"/>
              <a:gd name="connsiteX67" fmla="*/ 4241 w 4553364"/>
              <a:gd name="connsiteY67" fmla="*/ 5239903 h 5549974"/>
              <a:gd name="connsiteX68" fmla="*/ 8461 w 4553364"/>
              <a:gd name="connsiteY68" fmla="*/ 5233298 h 5549974"/>
              <a:gd name="connsiteX69" fmla="*/ 8730 w 4553364"/>
              <a:gd name="connsiteY69" fmla="*/ 5230552 h 5549974"/>
              <a:gd name="connsiteX70" fmla="*/ 9000 w 4553364"/>
              <a:gd name="connsiteY70" fmla="*/ 5227804 h 5549974"/>
              <a:gd name="connsiteX71" fmla="*/ 9537 w 4553364"/>
              <a:gd name="connsiteY71" fmla="*/ 5222308 h 5549974"/>
              <a:gd name="connsiteX72" fmla="*/ 9222 w 4553364"/>
              <a:gd name="connsiteY72" fmla="*/ 5216405 h 5549974"/>
              <a:gd name="connsiteX73" fmla="*/ 8638 w 4553364"/>
              <a:gd name="connsiteY73" fmla="*/ 5213249 h 5549974"/>
              <a:gd name="connsiteX74" fmla="*/ 8907 w 4553364"/>
              <a:gd name="connsiteY74" fmla="*/ 5210500 h 5549974"/>
              <a:gd name="connsiteX75" fmla="*/ 8591 w 4553364"/>
              <a:gd name="connsiteY75" fmla="*/ 5204597 h 5549974"/>
              <a:gd name="connsiteX76" fmla="*/ 8008 w 4553364"/>
              <a:gd name="connsiteY76" fmla="*/ 5201441 h 5549974"/>
              <a:gd name="connsiteX77" fmla="*/ 7378 w 4553364"/>
              <a:gd name="connsiteY77" fmla="*/ 5189632 h 5549974"/>
              <a:gd name="connsiteX78" fmla="*/ 6794 w 4553364"/>
              <a:gd name="connsiteY78" fmla="*/ 5186477 h 5549974"/>
              <a:gd name="connsiteX79" fmla="*/ 7062 w 4553364"/>
              <a:gd name="connsiteY79" fmla="*/ 5183728 h 5549974"/>
              <a:gd name="connsiteX80" fmla="*/ 5627 w 4553364"/>
              <a:gd name="connsiteY80" fmla="*/ 5180163 h 5549974"/>
              <a:gd name="connsiteX81" fmla="*/ 11039 w 4553364"/>
              <a:gd name="connsiteY81" fmla="*/ 5116566 h 5549974"/>
              <a:gd name="connsiteX82" fmla="*/ 78653 w 4553364"/>
              <a:gd name="connsiteY82" fmla="*/ 3839310 h 5549974"/>
              <a:gd name="connsiteX83" fmla="*/ 303343 w 4553364"/>
              <a:gd name="connsiteY83" fmla="*/ 0 h 5549974"/>
              <a:gd name="connsiteX0" fmla="*/ 303343 w 4553364"/>
              <a:gd name="connsiteY0" fmla="*/ 0 h 5549951"/>
              <a:gd name="connsiteX1" fmla="*/ 3305529 w 4553364"/>
              <a:gd name="connsiteY1" fmla="*/ 171842 h 5549951"/>
              <a:gd name="connsiteX2" fmla="*/ 4134340 w 4553364"/>
              <a:gd name="connsiteY2" fmla="*/ 226950 h 5549951"/>
              <a:gd name="connsiteX3" fmla="*/ 4507534 w 4553364"/>
              <a:gd name="connsiteY3" fmla="*/ 247374 h 5549951"/>
              <a:gd name="connsiteX4" fmla="*/ 4535413 w 4553364"/>
              <a:gd name="connsiteY4" fmla="*/ 269179 h 5549951"/>
              <a:gd name="connsiteX5" fmla="*/ 4533639 w 4553364"/>
              <a:gd name="connsiteY5" fmla="*/ 300930 h 5549951"/>
              <a:gd name="connsiteX6" fmla="*/ 4536561 w 4553364"/>
              <a:gd name="connsiteY6" fmla="*/ 302647 h 5549951"/>
              <a:gd name="connsiteX7" fmla="*/ 4552987 w 4553364"/>
              <a:gd name="connsiteY7" fmla="*/ 334222 h 5549951"/>
              <a:gd name="connsiteX8" fmla="*/ 4530726 w 4553364"/>
              <a:gd name="connsiteY8" fmla="*/ 391868 h 5549951"/>
              <a:gd name="connsiteX9" fmla="*/ 4527238 w 4553364"/>
              <a:gd name="connsiteY9" fmla="*/ 415489 h 5549951"/>
              <a:gd name="connsiteX10" fmla="*/ 4522133 w 4553364"/>
              <a:gd name="connsiteY10" fmla="*/ 506828 h 5549951"/>
              <a:gd name="connsiteX11" fmla="*/ 4521483 w 4553364"/>
              <a:gd name="connsiteY11" fmla="*/ 553245 h 5549951"/>
              <a:gd name="connsiteX12" fmla="*/ 4518384 w 4553364"/>
              <a:gd name="connsiteY12" fmla="*/ 581709 h 5549951"/>
              <a:gd name="connsiteX13" fmla="*/ 4517715 w 4553364"/>
              <a:gd name="connsiteY13" fmla="*/ 585890 h 5549951"/>
              <a:gd name="connsiteX14" fmla="*/ 4504778 w 4553364"/>
              <a:gd name="connsiteY14" fmla="*/ 817404 h 5549951"/>
              <a:gd name="connsiteX15" fmla="*/ 4506491 w 4553364"/>
              <a:gd name="connsiteY15" fmla="*/ 822238 h 5549951"/>
              <a:gd name="connsiteX16" fmla="*/ 4504340 w 4553364"/>
              <a:gd name="connsiteY16" fmla="*/ 846069 h 5549951"/>
              <a:gd name="connsiteX17" fmla="*/ 4502740 w 4553364"/>
              <a:gd name="connsiteY17" fmla="*/ 853854 h 5549951"/>
              <a:gd name="connsiteX18" fmla="*/ 4496502 w 4553364"/>
              <a:gd name="connsiteY18" fmla="*/ 965485 h 5549951"/>
              <a:gd name="connsiteX19" fmla="*/ 4498579 w 4553364"/>
              <a:gd name="connsiteY19" fmla="*/ 966385 h 5549951"/>
              <a:gd name="connsiteX20" fmla="*/ 4502698 w 4553364"/>
              <a:gd name="connsiteY20" fmla="*/ 1002567 h 5549951"/>
              <a:gd name="connsiteX21" fmla="*/ 4497900 w 4553364"/>
              <a:gd name="connsiteY21" fmla="*/ 1101094 h 5549951"/>
              <a:gd name="connsiteX22" fmla="*/ 4497795 w 4553364"/>
              <a:gd name="connsiteY22" fmla="*/ 1159389 h 5549951"/>
              <a:gd name="connsiteX23" fmla="*/ 4502098 w 4553364"/>
              <a:gd name="connsiteY23" fmla="*/ 1180505 h 5549951"/>
              <a:gd name="connsiteX24" fmla="*/ 4505188 w 4553364"/>
              <a:gd name="connsiteY24" fmla="*/ 1210687 h 5549951"/>
              <a:gd name="connsiteX25" fmla="*/ 4514005 w 4553364"/>
              <a:gd name="connsiteY25" fmla="*/ 1263157 h 5549951"/>
              <a:gd name="connsiteX26" fmla="*/ 4516282 w 4553364"/>
              <a:gd name="connsiteY26" fmla="*/ 1313374 h 5549951"/>
              <a:gd name="connsiteX27" fmla="*/ 4515402 w 4553364"/>
              <a:gd name="connsiteY27" fmla="*/ 1347004 h 5549951"/>
              <a:gd name="connsiteX28" fmla="*/ 4514939 w 4553364"/>
              <a:gd name="connsiteY28" fmla="*/ 1351864 h 5549951"/>
              <a:gd name="connsiteX29" fmla="*/ 4505820 w 4553364"/>
              <a:gd name="connsiteY29" fmla="*/ 1391762 h 5549951"/>
              <a:gd name="connsiteX30" fmla="*/ 4509084 w 4553364"/>
              <a:gd name="connsiteY30" fmla="*/ 1395707 h 5549951"/>
              <a:gd name="connsiteX31" fmla="*/ 4511926 w 4553364"/>
              <a:gd name="connsiteY31" fmla="*/ 1408524 h 5549951"/>
              <a:gd name="connsiteX32" fmla="*/ 4507185 w 4553364"/>
              <a:gd name="connsiteY32" fmla="*/ 1419109 h 5549951"/>
              <a:gd name="connsiteX33" fmla="*/ 4497001 w 4553364"/>
              <a:gd name="connsiteY33" fmla="*/ 1469337 h 5549951"/>
              <a:gd name="connsiteX34" fmla="*/ 4486104 w 4553364"/>
              <a:gd name="connsiteY34" fmla="*/ 1543038 h 5549951"/>
              <a:gd name="connsiteX35" fmla="*/ 4481223 w 4553364"/>
              <a:gd name="connsiteY35" fmla="*/ 1553997 h 5549951"/>
              <a:gd name="connsiteX36" fmla="*/ 4466795 w 4553364"/>
              <a:gd name="connsiteY36" fmla="*/ 1626071 h 5549951"/>
              <a:gd name="connsiteX37" fmla="*/ 4463080 w 4553364"/>
              <a:gd name="connsiteY37" fmla="*/ 1664103 h 5549951"/>
              <a:gd name="connsiteX38" fmla="*/ 4466740 w 4553364"/>
              <a:gd name="connsiteY38" fmla="*/ 1668558 h 5549951"/>
              <a:gd name="connsiteX39" fmla="*/ 4465090 w 4553364"/>
              <a:gd name="connsiteY39" fmla="*/ 1679756 h 5549951"/>
              <a:gd name="connsiteX40" fmla="*/ 4465502 w 4553364"/>
              <a:gd name="connsiteY40" fmla="*/ 1682815 h 5549951"/>
              <a:gd name="connsiteX41" fmla="*/ 4467013 w 4553364"/>
              <a:gd name="connsiteY41" fmla="*/ 1700268 h 5549951"/>
              <a:gd name="connsiteX42" fmla="*/ 4455543 w 4553364"/>
              <a:gd name="connsiteY42" fmla="*/ 1735163 h 5549951"/>
              <a:gd name="connsiteX43" fmla="*/ 4453483 w 4553364"/>
              <a:gd name="connsiteY43" fmla="*/ 1735289 h 5549951"/>
              <a:gd name="connsiteX44" fmla="*/ 4444985 w 4553364"/>
              <a:gd name="connsiteY44" fmla="*/ 1887374 h 5549951"/>
              <a:gd name="connsiteX45" fmla="*/ 4453676 w 4553364"/>
              <a:gd name="connsiteY45" fmla="*/ 1911536 h 5549951"/>
              <a:gd name="connsiteX46" fmla="*/ 4455954 w 4553364"/>
              <a:gd name="connsiteY46" fmla="*/ 1961755 h 5549951"/>
              <a:gd name="connsiteX47" fmla="*/ 4455073 w 4553364"/>
              <a:gd name="connsiteY47" fmla="*/ 1995384 h 5549951"/>
              <a:gd name="connsiteX48" fmla="*/ 4454611 w 4553364"/>
              <a:gd name="connsiteY48" fmla="*/ 2000244 h 5549951"/>
              <a:gd name="connsiteX49" fmla="*/ 4445491 w 4553364"/>
              <a:gd name="connsiteY49" fmla="*/ 2040142 h 5549951"/>
              <a:gd name="connsiteX50" fmla="*/ 4448756 w 4553364"/>
              <a:gd name="connsiteY50" fmla="*/ 2044087 h 5549951"/>
              <a:gd name="connsiteX51" fmla="*/ 4451597 w 4553364"/>
              <a:gd name="connsiteY51" fmla="*/ 2056904 h 5549951"/>
              <a:gd name="connsiteX52" fmla="*/ 4446856 w 4553364"/>
              <a:gd name="connsiteY52" fmla="*/ 2067489 h 5549951"/>
              <a:gd name="connsiteX53" fmla="*/ 4436672 w 4553364"/>
              <a:gd name="connsiteY53" fmla="*/ 2117719 h 5549951"/>
              <a:gd name="connsiteX54" fmla="*/ 4429341 w 4553364"/>
              <a:gd name="connsiteY54" fmla="*/ 2167300 h 5549951"/>
              <a:gd name="connsiteX55" fmla="*/ 4373258 w 4553364"/>
              <a:gd name="connsiteY55" fmla="*/ 3223633 h 5549951"/>
              <a:gd name="connsiteX56" fmla="*/ 4360472 w 4553364"/>
              <a:gd name="connsiteY56" fmla="*/ 3477281 h 5549951"/>
              <a:gd name="connsiteX57" fmla="*/ 4349387 w 4553364"/>
              <a:gd name="connsiteY57" fmla="*/ 3639984 h 5549951"/>
              <a:gd name="connsiteX58" fmla="*/ 4258626 w 4553364"/>
              <a:gd name="connsiteY58" fmla="*/ 5278921 h 5549951"/>
              <a:gd name="connsiteX59" fmla="*/ 4263924 w 4553364"/>
              <a:gd name="connsiteY59" fmla="*/ 5315626 h 5549951"/>
              <a:gd name="connsiteX60" fmla="*/ 4267458 w 4553364"/>
              <a:gd name="connsiteY60" fmla="*/ 5350090 h 5549951"/>
              <a:gd name="connsiteX61" fmla="*/ 4270290 w 4553364"/>
              <a:gd name="connsiteY61" fmla="*/ 5450399 h 5549951"/>
              <a:gd name="connsiteX62" fmla="*/ 4251733 w 4553364"/>
              <a:gd name="connsiteY62" fmla="*/ 5484804 h 5549951"/>
              <a:gd name="connsiteX63" fmla="*/ 4247081 w 4553364"/>
              <a:gd name="connsiteY63" fmla="*/ 5487504 h 5549951"/>
              <a:gd name="connsiteX64" fmla="*/ 4243624 w 4553364"/>
              <a:gd name="connsiteY64" fmla="*/ 5549951 h 5549951"/>
              <a:gd name="connsiteX65" fmla="*/ 0 w 4553364"/>
              <a:gd name="connsiteY65" fmla="*/ 5293146 h 5549951"/>
              <a:gd name="connsiteX66" fmla="*/ 4241 w 4553364"/>
              <a:gd name="connsiteY66" fmla="*/ 5239903 h 5549951"/>
              <a:gd name="connsiteX67" fmla="*/ 8461 w 4553364"/>
              <a:gd name="connsiteY67" fmla="*/ 5233298 h 5549951"/>
              <a:gd name="connsiteX68" fmla="*/ 8730 w 4553364"/>
              <a:gd name="connsiteY68" fmla="*/ 5230552 h 5549951"/>
              <a:gd name="connsiteX69" fmla="*/ 9000 w 4553364"/>
              <a:gd name="connsiteY69" fmla="*/ 5227804 h 5549951"/>
              <a:gd name="connsiteX70" fmla="*/ 9537 w 4553364"/>
              <a:gd name="connsiteY70" fmla="*/ 5222308 h 5549951"/>
              <a:gd name="connsiteX71" fmla="*/ 9222 w 4553364"/>
              <a:gd name="connsiteY71" fmla="*/ 5216405 h 5549951"/>
              <a:gd name="connsiteX72" fmla="*/ 8638 w 4553364"/>
              <a:gd name="connsiteY72" fmla="*/ 5213249 h 5549951"/>
              <a:gd name="connsiteX73" fmla="*/ 8907 w 4553364"/>
              <a:gd name="connsiteY73" fmla="*/ 5210500 h 5549951"/>
              <a:gd name="connsiteX74" fmla="*/ 8591 w 4553364"/>
              <a:gd name="connsiteY74" fmla="*/ 5204597 h 5549951"/>
              <a:gd name="connsiteX75" fmla="*/ 8008 w 4553364"/>
              <a:gd name="connsiteY75" fmla="*/ 5201441 h 5549951"/>
              <a:gd name="connsiteX76" fmla="*/ 7378 w 4553364"/>
              <a:gd name="connsiteY76" fmla="*/ 5189632 h 5549951"/>
              <a:gd name="connsiteX77" fmla="*/ 6794 w 4553364"/>
              <a:gd name="connsiteY77" fmla="*/ 5186477 h 5549951"/>
              <a:gd name="connsiteX78" fmla="*/ 7062 w 4553364"/>
              <a:gd name="connsiteY78" fmla="*/ 5183728 h 5549951"/>
              <a:gd name="connsiteX79" fmla="*/ 5627 w 4553364"/>
              <a:gd name="connsiteY79" fmla="*/ 5180163 h 5549951"/>
              <a:gd name="connsiteX80" fmla="*/ 11039 w 4553364"/>
              <a:gd name="connsiteY80" fmla="*/ 5116566 h 5549951"/>
              <a:gd name="connsiteX81" fmla="*/ 78653 w 4553364"/>
              <a:gd name="connsiteY81" fmla="*/ 3839310 h 5549951"/>
              <a:gd name="connsiteX82" fmla="*/ 303343 w 4553364"/>
              <a:gd name="connsiteY82" fmla="*/ 0 h 5549951"/>
              <a:gd name="connsiteX0" fmla="*/ 303549 w 4553570"/>
              <a:gd name="connsiteY0" fmla="*/ 0 h 5549951"/>
              <a:gd name="connsiteX1" fmla="*/ 3305735 w 4553570"/>
              <a:gd name="connsiteY1" fmla="*/ 171842 h 5549951"/>
              <a:gd name="connsiteX2" fmla="*/ 4134546 w 4553570"/>
              <a:gd name="connsiteY2" fmla="*/ 226950 h 5549951"/>
              <a:gd name="connsiteX3" fmla="*/ 4507740 w 4553570"/>
              <a:gd name="connsiteY3" fmla="*/ 247374 h 5549951"/>
              <a:gd name="connsiteX4" fmla="*/ 4535619 w 4553570"/>
              <a:gd name="connsiteY4" fmla="*/ 269179 h 5549951"/>
              <a:gd name="connsiteX5" fmla="*/ 4533845 w 4553570"/>
              <a:gd name="connsiteY5" fmla="*/ 300930 h 5549951"/>
              <a:gd name="connsiteX6" fmla="*/ 4536767 w 4553570"/>
              <a:gd name="connsiteY6" fmla="*/ 302647 h 5549951"/>
              <a:gd name="connsiteX7" fmla="*/ 4553193 w 4553570"/>
              <a:gd name="connsiteY7" fmla="*/ 334222 h 5549951"/>
              <a:gd name="connsiteX8" fmla="*/ 4530932 w 4553570"/>
              <a:gd name="connsiteY8" fmla="*/ 391868 h 5549951"/>
              <a:gd name="connsiteX9" fmla="*/ 4527444 w 4553570"/>
              <a:gd name="connsiteY9" fmla="*/ 415489 h 5549951"/>
              <a:gd name="connsiteX10" fmla="*/ 4522339 w 4553570"/>
              <a:gd name="connsiteY10" fmla="*/ 506828 h 5549951"/>
              <a:gd name="connsiteX11" fmla="*/ 4521689 w 4553570"/>
              <a:gd name="connsiteY11" fmla="*/ 553245 h 5549951"/>
              <a:gd name="connsiteX12" fmla="*/ 4518590 w 4553570"/>
              <a:gd name="connsiteY12" fmla="*/ 581709 h 5549951"/>
              <a:gd name="connsiteX13" fmla="*/ 4517921 w 4553570"/>
              <a:gd name="connsiteY13" fmla="*/ 585890 h 5549951"/>
              <a:gd name="connsiteX14" fmla="*/ 4504984 w 4553570"/>
              <a:gd name="connsiteY14" fmla="*/ 817404 h 5549951"/>
              <a:gd name="connsiteX15" fmla="*/ 4506697 w 4553570"/>
              <a:gd name="connsiteY15" fmla="*/ 822238 h 5549951"/>
              <a:gd name="connsiteX16" fmla="*/ 4504546 w 4553570"/>
              <a:gd name="connsiteY16" fmla="*/ 846069 h 5549951"/>
              <a:gd name="connsiteX17" fmla="*/ 4502946 w 4553570"/>
              <a:gd name="connsiteY17" fmla="*/ 853854 h 5549951"/>
              <a:gd name="connsiteX18" fmla="*/ 4496708 w 4553570"/>
              <a:gd name="connsiteY18" fmla="*/ 965485 h 5549951"/>
              <a:gd name="connsiteX19" fmla="*/ 4498785 w 4553570"/>
              <a:gd name="connsiteY19" fmla="*/ 966385 h 5549951"/>
              <a:gd name="connsiteX20" fmla="*/ 4502904 w 4553570"/>
              <a:gd name="connsiteY20" fmla="*/ 1002567 h 5549951"/>
              <a:gd name="connsiteX21" fmla="*/ 4498106 w 4553570"/>
              <a:gd name="connsiteY21" fmla="*/ 1101094 h 5549951"/>
              <a:gd name="connsiteX22" fmla="*/ 4498001 w 4553570"/>
              <a:gd name="connsiteY22" fmla="*/ 1159389 h 5549951"/>
              <a:gd name="connsiteX23" fmla="*/ 4502304 w 4553570"/>
              <a:gd name="connsiteY23" fmla="*/ 1180505 h 5549951"/>
              <a:gd name="connsiteX24" fmla="*/ 4505394 w 4553570"/>
              <a:gd name="connsiteY24" fmla="*/ 1210687 h 5549951"/>
              <a:gd name="connsiteX25" fmla="*/ 4514211 w 4553570"/>
              <a:gd name="connsiteY25" fmla="*/ 1263157 h 5549951"/>
              <a:gd name="connsiteX26" fmla="*/ 4516488 w 4553570"/>
              <a:gd name="connsiteY26" fmla="*/ 1313374 h 5549951"/>
              <a:gd name="connsiteX27" fmla="*/ 4515608 w 4553570"/>
              <a:gd name="connsiteY27" fmla="*/ 1347004 h 5549951"/>
              <a:gd name="connsiteX28" fmla="*/ 4515145 w 4553570"/>
              <a:gd name="connsiteY28" fmla="*/ 1351864 h 5549951"/>
              <a:gd name="connsiteX29" fmla="*/ 4506026 w 4553570"/>
              <a:gd name="connsiteY29" fmla="*/ 1391762 h 5549951"/>
              <a:gd name="connsiteX30" fmla="*/ 4509290 w 4553570"/>
              <a:gd name="connsiteY30" fmla="*/ 1395707 h 5549951"/>
              <a:gd name="connsiteX31" fmla="*/ 4512132 w 4553570"/>
              <a:gd name="connsiteY31" fmla="*/ 1408524 h 5549951"/>
              <a:gd name="connsiteX32" fmla="*/ 4507391 w 4553570"/>
              <a:gd name="connsiteY32" fmla="*/ 1419109 h 5549951"/>
              <a:gd name="connsiteX33" fmla="*/ 4497207 w 4553570"/>
              <a:gd name="connsiteY33" fmla="*/ 1469337 h 5549951"/>
              <a:gd name="connsiteX34" fmla="*/ 4486310 w 4553570"/>
              <a:gd name="connsiteY34" fmla="*/ 1543038 h 5549951"/>
              <a:gd name="connsiteX35" fmla="*/ 4481429 w 4553570"/>
              <a:gd name="connsiteY35" fmla="*/ 1553997 h 5549951"/>
              <a:gd name="connsiteX36" fmla="*/ 4467001 w 4553570"/>
              <a:gd name="connsiteY36" fmla="*/ 1626071 h 5549951"/>
              <a:gd name="connsiteX37" fmla="*/ 4463286 w 4553570"/>
              <a:gd name="connsiteY37" fmla="*/ 1664103 h 5549951"/>
              <a:gd name="connsiteX38" fmla="*/ 4466946 w 4553570"/>
              <a:gd name="connsiteY38" fmla="*/ 1668558 h 5549951"/>
              <a:gd name="connsiteX39" fmla="*/ 4465296 w 4553570"/>
              <a:gd name="connsiteY39" fmla="*/ 1679756 h 5549951"/>
              <a:gd name="connsiteX40" fmla="*/ 4465708 w 4553570"/>
              <a:gd name="connsiteY40" fmla="*/ 1682815 h 5549951"/>
              <a:gd name="connsiteX41" fmla="*/ 4467219 w 4553570"/>
              <a:gd name="connsiteY41" fmla="*/ 1700268 h 5549951"/>
              <a:gd name="connsiteX42" fmla="*/ 4455749 w 4553570"/>
              <a:gd name="connsiteY42" fmla="*/ 1735163 h 5549951"/>
              <a:gd name="connsiteX43" fmla="*/ 4453689 w 4553570"/>
              <a:gd name="connsiteY43" fmla="*/ 1735289 h 5549951"/>
              <a:gd name="connsiteX44" fmla="*/ 4445191 w 4553570"/>
              <a:gd name="connsiteY44" fmla="*/ 1887374 h 5549951"/>
              <a:gd name="connsiteX45" fmla="*/ 4453882 w 4553570"/>
              <a:gd name="connsiteY45" fmla="*/ 1911536 h 5549951"/>
              <a:gd name="connsiteX46" fmla="*/ 4456160 w 4553570"/>
              <a:gd name="connsiteY46" fmla="*/ 1961755 h 5549951"/>
              <a:gd name="connsiteX47" fmla="*/ 4455279 w 4553570"/>
              <a:gd name="connsiteY47" fmla="*/ 1995384 h 5549951"/>
              <a:gd name="connsiteX48" fmla="*/ 4454817 w 4553570"/>
              <a:gd name="connsiteY48" fmla="*/ 2000244 h 5549951"/>
              <a:gd name="connsiteX49" fmla="*/ 4445697 w 4553570"/>
              <a:gd name="connsiteY49" fmla="*/ 2040142 h 5549951"/>
              <a:gd name="connsiteX50" fmla="*/ 4448962 w 4553570"/>
              <a:gd name="connsiteY50" fmla="*/ 2044087 h 5549951"/>
              <a:gd name="connsiteX51" fmla="*/ 4451803 w 4553570"/>
              <a:gd name="connsiteY51" fmla="*/ 2056904 h 5549951"/>
              <a:gd name="connsiteX52" fmla="*/ 4447062 w 4553570"/>
              <a:gd name="connsiteY52" fmla="*/ 2067489 h 5549951"/>
              <a:gd name="connsiteX53" fmla="*/ 4436878 w 4553570"/>
              <a:gd name="connsiteY53" fmla="*/ 2117719 h 5549951"/>
              <a:gd name="connsiteX54" fmla="*/ 4429547 w 4553570"/>
              <a:gd name="connsiteY54" fmla="*/ 2167300 h 5549951"/>
              <a:gd name="connsiteX55" fmla="*/ 4373464 w 4553570"/>
              <a:gd name="connsiteY55" fmla="*/ 3223633 h 5549951"/>
              <a:gd name="connsiteX56" fmla="*/ 4360678 w 4553570"/>
              <a:gd name="connsiteY56" fmla="*/ 3477281 h 5549951"/>
              <a:gd name="connsiteX57" fmla="*/ 4349593 w 4553570"/>
              <a:gd name="connsiteY57" fmla="*/ 3639984 h 5549951"/>
              <a:gd name="connsiteX58" fmla="*/ 4258832 w 4553570"/>
              <a:gd name="connsiteY58" fmla="*/ 5278921 h 5549951"/>
              <a:gd name="connsiteX59" fmla="*/ 4264130 w 4553570"/>
              <a:gd name="connsiteY59" fmla="*/ 5315626 h 5549951"/>
              <a:gd name="connsiteX60" fmla="*/ 4267664 w 4553570"/>
              <a:gd name="connsiteY60" fmla="*/ 5350090 h 5549951"/>
              <a:gd name="connsiteX61" fmla="*/ 4270496 w 4553570"/>
              <a:gd name="connsiteY61" fmla="*/ 5450399 h 5549951"/>
              <a:gd name="connsiteX62" fmla="*/ 4251939 w 4553570"/>
              <a:gd name="connsiteY62" fmla="*/ 5484804 h 5549951"/>
              <a:gd name="connsiteX63" fmla="*/ 4247287 w 4553570"/>
              <a:gd name="connsiteY63" fmla="*/ 5487504 h 5549951"/>
              <a:gd name="connsiteX64" fmla="*/ 4243830 w 4553570"/>
              <a:gd name="connsiteY64" fmla="*/ 5549951 h 5549951"/>
              <a:gd name="connsiteX65" fmla="*/ 0 w 4553570"/>
              <a:gd name="connsiteY65" fmla="*/ 5309929 h 5549951"/>
              <a:gd name="connsiteX66" fmla="*/ 4447 w 4553570"/>
              <a:gd name="connsiteY66" fmla="*/ 5239903 h 5549951"/>
              <a:gd name="connsiteX67" fmla="*/ 8667 w 4553570"/>
              <a:gd name="connsiteY67" fmla="*/ 5233298 h 5549951"/>
              <a:gd name="connsiteX68" fmla="*/ 8936 w 4553570"/>
              <a:gd name="connsiteY68" fmla="*/ 5230552 h 5549951"/>
              <a:gd name="connsiteX69" fmla="*/ 9206 w 4553570"/>
              <a:gd name="connsiteY69" fmla="*/ 5227804 h 5549951"/>
              <a:gd name="connsiteX70" fmla="*/ 9743 w 4553570"/>
              <a:gd name="connsiteY70" fmla="*/ 5222308 h 5549951"/>
              <a:gd name="connsiteX71" fmla="*/ 9428 w 4553570"/>
              <a:gd name="connsiteY71" fmla="*/ 5216405 h 5549951"/>
              <a:gd name="connsiteX72" fmla="*/ 8844 w 4553570"/>
              <a:gd name="connsiteY72" fmla="*/ 5213249 h 5549951"/>
              <a:gd name="connsiteX73" fmla="*/ 9113 w 4553570"/>
              <a:gd name="connsiteY73" fmla="*/ 5210500 h 5549951"/>
              <a:gd name="connsiteX74" fmla="*/ 8797 w 4553570"/>
              <a:gd name="connsiteY74" fmla="*/ 5204597 h 5549951"/>
              <a:gd name="connsiteX75" fmla="*/ 8214 w 4553570"/>
              <a:gd name="connsiteY75" fmla="*/ 5201441 h 5549951"/>
              <a:gd name="connsiteX76" fmla="*/ 7584 w 4553570"/>
              <a:gd name="connsiteY76" fmla="*/ 5189632 h 5549951"/>
              <a:gd name="connsiteX77" fmla="*/ 7000 w 4553570"/>
              <a:gd name="connsiteY77" fmla="*/ 5186477 h 5549951"/>
              <a:gd name="connsiteX78" fmla="*/ 7268 w 4553570"/>
              <a:gd name="connsiteY78" fmla="*/ 5183728 h 5549951"/>
              <a:gd name="connsiteX79" fmla="*/ 5833 w 4553570"/>
              <a:gd name="connsiteY79" fmla="*/ 5180163 h 5549951"/>
              <a:gd name="connsiteX80" fmla="*/ 11245 w 4553570"/>
              <a:gd name="connsiteY80" fmla="*/ 5116566 h 5549951"/>
              <a:gd name="connsiteX81" fmla="*/ 78859 w 4553570"/>
              <a:gd name="connsiteY81" fmla="*/ 3839310 h 5549951"/>
              <a:gd name="connsiteX82" fmla="*/ 303549 w 4553570"/>
              <a:gd name="connsiteY82" fmla="*/ 0 h 5549951"/>
              <a:gd name="connsiteX0" fmla="*/ 303617 w 4553638"/>
              <a:gd name="connsiteY0" fmla="*/ 0 h 5549951"/>
              <a:gd name="connsiteX1" fmla="*/ 3305803 w 4553638"/>
              <a:gd name="connsiteY1" fmla="*/ 171842 h 5549951"/>
              <a:gd name="connsiteX2" fmla="*/ 4134614 w 4553638"/>
              <a:gd name="connsiteY2" fmla="*/ 226950 h 5549951"/>
              <a:gd name="connsiteX3" fmla="*/ 4507808 w 4553638"/>
              <a:gd name="connsiteY3" fmla="*/ 247374 h 5549951"/>
              <a:gd name="connsiteX4" fmla="*/ 4535687 w 4553638"/>
              <a:gd name="connsiteY4" fmla="*/ 269179 h 5549951"/>
              <a:gd name="connsiteX5" fmla="*/ 4533913 w 4553638"/>
              <a:gd name="connsiteY5" fmla="*/ 300930 h 5549951"/>
              <a:gd name="connsiteX6" fmla="*/ 4536835 w 4553638"/>
              <a:gd name="connsiteY6" fmla="*/ 302647 h 5549951"/>
              <a:gd name="connsiteX7" fmla="*/ 4553261 w 4553638"/>
              <a:gd name="connsiteY7" fmla="*/ 334222 h 5549951"/>
              <a:gd name="connsiteX8" fmla="*/ 4531000 w 4553638"/>
              <a:gd name="connsiteY8" fmla="*/ 391868 h 5549951"/>
              <a:gd name="connsiteX9" fmla="*/ 4527512 w 4553638"/>
              <a:gd name="connsiteY9" fmla="*/ 415489 h 5549951"/>
              <a:gd name="connsiteX10" fmla="*/ 4522407 w 4553638"/>
              <a:gd name="connsiteY10" fmla="*/ 506828 h 5549951"/>
              <a:gd name="connsiteX11" fmla="*/ 4521757 w 4553638"/>
              <a:gd name="connsiteY11" fmla="*/ 553245 h 5549951"/>
              <a:gd name="connsiteX12" fmla="*/ 4518658 w 4553638"/>
              <a:gd name="connsiteY12" fmla="*/ 581709 h 5549951"/>
              <a:gd name="connsiteX13" fmla="*/ 4517989 w 4553638"/>
              <a:gd name="connsiteY13" fmla="*/ 585890 h 5549951"/>
              <a:gd name="connsiteX14" fmla="*/ 4505052 w 4553638"/>
              <a:gd name="connsiteY14" fmla="*/ 817404 h 5549951"/>
              <a:gd name="connsiteX15" fmla="*/ 4506765 w 4553638"/>
              <a:gd name="connsiteY15" fmla="*/ 822238 h 5549951"/>
              <a:gd name="connsiteX16" fmla="*/ 4504614 w 4553638"/>
              <a:gd name="connsiteY16" fmla="*/ 846069 h 5549951"/>
              <a:gd name="connsiteX17" fmla="*/ 4503014 w 4553638"/>
              <a:gd name="connsiteY17" fmla="*/ 853854 h 5549951"/>
              <a:gd name="connsiteX18" fmla="*/ 4496776 w 4553638"/>
              <a:gd name="connsiteY18" fmla="*/ 965485 h 5549951"/>
              <a:gd name="connsiteX19" fmla="*/ 4498853 w 4553638"/>
              <a:gd name="connsiteY19" fmla="*/ 966385 h 5549951"/>
              <a:gd name="connsiteX20" fmla="*/ 4502972 w 4553638"/>
              <a:gd name="connsiteY20" fmla="*/ 1002567 h 5549951"/>
              <a:gd name="connsiteX21" fmla="*/ 4498174 w 4553638"/>
              <a:gd name="connsiteY21" fmla="*/ 1101094 h 5549951"/>
              <a:gd name="connsiteX22" fmla="*/ 4498069 w 4553638"/>
              <a:gd name="connsiteY22" fmla="*/ 1159389 h 5549951"/>
              <a:gd name="connsiteX23" fmla="*/ 4502372 w 4553638"/>
              <a:gd name="connsiteY23" fmla="*/ 1180505 h 5549951"/>
              <a:gd name="connsiteX24" fmla="*/ 4505462 w 4553638"/>
              <a:gd name="connsiteY24" fmla="*/ 1210687 h 5549951"/>
              <a:gd name="connsiteX25" fmla="*/ 4514279 w 4553638"/>
              <a:gd name="connsiteY25" fmla="*/ 1263157 h 5549951"/>
              <a:gd name="connsiteX26" fmla="*/ 4516556 w 4553638"/>
              <a:gd name="connsiteY26" fmla="*/ 1313374 h 5549951"/>
              <a:gd name="connsiteX27" fmla="*/ 4515676 w 4553638"/>
              <a:gd name="connsiteY27" fmla="*/ 1347004 h 5549951"/>
              <a:gd name="connsiteX28" fmla="*/ 4515213 w 4553638"/>
              <a:gd name="connsiteY28" fmla="*/ 1351864 h 5549951"/>
              <a:gd name="connsiteX29" fmla="*/ 4506094 w 4553638"/>
              <a:gd name="connsiteY29" fmla="*/ 1391762 h 5549951"/>
              <a:gd name="connsiteX30" fmla="*/ 4509358 w 4553638"/>
              <a:gd name="connsiteY30" fmla="*/ 1395707 h 5549951"/>
              <a:gd name="connsiteX31" fmla="*/ 4512200 w 4553638"/>
              <a:gd name="connsiteY31" fmla="*/ 1408524 h 5549951"/>
              <a:gd name="connsiteX32" fmla="*/ 4507459 w 4553638"/>
              <a:gd name="connsiteY32" fmla="*/ 1419109 h 5549951"/>
              <a:gd name="connsiteX33" fmla="*/ 4497275 w 4553638"/>
              <a:gd name="connsiteY33" fmla="*/ 1469337 h 5549951"/>
              <a:gd name="connsiteX34" fmla="*/ 4486378 w 4553638"/>
              <a:gd name="connsiteY34" fmla="*/ 1543038 h 5549951"/>
              <a:gd name="connsiteX35" fmla="*/ 4481497 w 4553638"/>
              <a:gd name="connsiteY35" fmla="*/ 1553997 h 5549951"/>
              <a:gd name="connsiteX36" fmla="*/ 4467069 w 4553638"/>
              <a:gd name="connsiteY36" fmla="*/ 1626071 h 5549951"/>
              <a:gd name="connsiteX37" fmla="*/ 4463354 w 4553638"/>
              <a:gd name="connsiteY37" fmla="*/ 1664103 h 5549951"/>
              <a:gd name="connsiteX38" fmla="*/ 4467014 w 4553638"/>
              <a:gd name="connsiteY38" fmla="*/ 1668558 h 5549951"/>
              <a:gd name="connsiteX39" fmla="*/ 4465364 w 4553638"/>
              <a:gd name="connsiteY39" fmla="*/ 1679756 h 5549951"/>
              <a:gd name="connsiteX40" fmla="*/ 4465776 w 4553638"/>
              <a:gd name="connsiteY40" fmla="*/ 1682815 h 5549951"/>
              <a:gd name="connsiteX41" fmla="*/ 4467287 w 4553638"/>
              <a:gd name="connsiteY41" fmla="*/ 1700268 h 5549951"/>
              <a:gd name="connsiteX42" fmla="*/ 4455817 w 4553638"/>
              <a:gd name="connsiteY42" fmla="*/ 1735163 h 5549951"/>
              <a:gd name="connsiteX43" fmla="*/ 4453757 w 4553638"/>
              <a:gd name="connsiteY43" fmla="*/ 1735289 h 5549951"/>
              <a:gd name="connsiteX44" fmla="*/ 4445259 w 4553638"/>
              <a:gd name="connsiteY44" fmla="*/ 1887374 h 5549951"/>
              <a:gd name="connsiteX45" fmla="*/ 4453950 w 4553638"/>
              <a:gd name="connsiteY45" fmla="*/ 1911536 h 5549951"/>
              <a:gd name="connsiteX46" fmla="*/ 4456228 w 4553638"/>
              <a:gd name="connsiteY46" fmla="*/ 1961755 h 5549951"/>
              <a:gd name="connsiteX47" fmla="*/ 4455347 w 4553638"/>
              <a:gd name="connsiteY47" fmla="*/ 1995384 h 5549951"/>
              <a:gd name="connsiteX48" fmla="*/ 4454885 w 4553638"/>
              <a:gd name="connsiteY48" fmla="*/ 2000244 h 5549951"/>
              <a:gd name="connsiteX49" fmla="*/ 4445765 w 4553638"/>
              <a:gd name="connsiteY49" fmla="*/ 2040142 h 5549951"/>
              <a:gd name="connsiteX50" fmla="*/ 4449030 w 4553638"/>
              <a:gd name="connsiteY50" fmla="*/ 2044087 h 5549951"/>
              <a:gd name="connsiteX51" fmla="*/ 4451871 w 4553638"/>
              <a:gd name="connsiteY51" fmla="*/ 2056904 h 5549951"/>
              <a:gd name="connsiteX52" fmla="*/ 4447130 w 4553638"/>
              <a:gd name="connsiteY52" fmla="*/ 2067489 h 5549951"/>
              <a:gd name="connsiteX53" fmla="*/ 4436946 w 4553638"/>
              <a:gd name="connsiteY53" fmla="*/ 2117719 h 5549951"/>
              <a:gd name="connsiteX54" fmla="*/ 4429615 w 4553638"/>
              <a:gd name="connsiteY54" fmla="*/ 2167300 h 5549951"/>
              <a:gd name="connsiteX55" fmla="*/ 4373532 w 4553638"/>
              <a:gd name="connsiteY55" fmla="*/ 3223633 h 5549951"/>
              <a:gd name="connsiteX56" fmla="*/ 4360746 w 4553638"/>
              <a:gd name="connsiteY56" fmla="*/ 3477281 h 5549951"/>
              <a:gd name="connsiteX57" fmla="*/ 4349661 w 4553638"/>
              <a:gd name="connsiteY57" fmla="*/ 3639984 h 5549951"/>
              <a:gd name="connsiteX58" fmla="*/ 4258900 w 4553638"/>
              <a:gd name="connsiteY58" fmla="*/ 5278921 h 5549951"/>
              <a:gd name="connsiteX59" fmla="*/ 4264198 w 4553638"/>
              <a:gd name="connsiteY59" fmla="*/ 5315626 h 5549951"/>
              <a:gd name="connsiteX60" fmla="*/ 4267732 w 4553638"/>
              <a:gd name="connsiteY60" fmla="*/ 5350090 h 5549951"/>
              <a:gd name="connsiteX61" fmla="*/ 4270564 w 4553638"/>
              <a:gd name="connsiteY61" fmla="*/ 5450399 h 5549951"/>
              <a:gd name="connsiteX62" fmla="*/ 4252007 w 4553638"/>
              <a:gd name="connsiteY62" fmla="*/ 5484804 h 5549951"/>
              <a:gd name="connsiteX63" fmla="*/ 4247355 w 4553638"/>
              <a:gd name="connsiteY63" fmla="*/ 5487504 h 5549951"/>
              <a:gd name="connsiteX64" fmla="*/ 4243898 w 4553638"/>
              <a:gd name="connsiteY64" fmla="*/ 5549951 h 5549951"/>
              <a:gd name="connsiteX65" fmla="*/ 0 w 4553638"/>
              <a:gd name="connsiteY65" fmla="*/ 5315524 h 5549951"/>
              <a:gd name="connsiteX66" fmla="*/ 4515 w 4553638"/>
              <a:gd name="connsiteY66" fmla="*/ 5239903 h 5549951"/>
              <a:gd name="connsiteX67" fmla="*/ 8735 w 4553638"/>
              <a:gd name="connsiteY67" fmla="*/ 5233298 h 5549951"/>
              <a:gd name="connsiteX68" fmla="*/ 9004 w 4553638"/>
              <a:gd name="connsiteY68" fmla="*/ 5230552 h 5549951"/>
              <a:gd name="connsiteX69" fmla="*/ 9274 w 4553638"/>
              <a:gd name="connsiteY69" fmla="*/ 5227804 h 5549951"/>
              <a:gd name="connsiteX70" fmla="*/ 9811 w 4553638"/>
              <a:gd name="connsiteY70" fmla="*/ 5222308 h 5549951"/>
              <a:gd name="connsiteX71" fmla="*/ 9496 w 4553638"/>
              <a:gd name="connsiteY71" fmla="*/ 5216405 h 5549951"/>
              <a:gd name="connsiteX72" fmla="*/ 8912 w 4553638"/>
              <a:gd name="connsiteY72" fmla="*/ 5213249 h 5549951"/>
              <a:gd name="connsiteX73" fmla="*/ 9181 w 4553638"/>
              <a:gd name="connsiteY73" fmla="*/ 5210500 h 5549951"/>
              <a:gd name="connsiteX74" fmla="*/ 8865 w 4553638"/>
              <a:gd name="connsiteY74" fmla="*/ 5204597 h 5549951"/>
              <a:gd name="connsiteX75" fmla="*/ 8282 w 4553638"/>
              <a:gd name="connsiteY75" fmla="*/ 5201441 h 5549951"/>
              <a:gd name="connsiteX76" fmla="*/ 7652 w 4553638"/>
              <a:gd name="connsiteY76" fmla="*/ 5189632 h 5549951"/>
              <a:gd name="connsiteX77" fmla="*/ 7068 w 4553638"/>
              <a:gd name="connsiteY77" fmla="*/ 5186477 h 5549951"/>
              <a:gd name="connsiteX78" fmla="*/ 7336 w 4553638"/>
              <a:gd name="connsiteY78" fmla="*/ 5183728 h 5549951"/>
              <a:gd name="connsiteX79" fmla="*/ 5901 w 4553638"/>
              <a:gd name="connsiteY79" fmla="*/ 5180163 h 5549951"/>
              <a:gd name="connsiteX80" fmla="*/ 11313 w 4553638"/>
              <a:gd name="connsiteY80" fmla="*/ 5116566 h 5549951"/>
              <a:gd name="connsiteX81" fmla="*/ 78927 w 4553638"/>
              <a:gd name="connsiteY81" fmla="*/ 3839310 h 5549951"/>
              <a:gd name="connsiteX82" fmla="*/ 303617 w 4553638"/>
              <a:gd name="connsiteY82" fmla="*/ 0 h 554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4553638" h="5549951">
                <a:moveTo>
                  <a:pt x="303617" y="0"/>
                </a:moveTo>
                <a:cubicBezTo>
                  <a:pt x="628364" y="31218"/>
                  <a:pt x="2667304" y="134017"/>
                  <a:pt x="3305803" y="171842"/>
                </a:cubicBezTo>
                <a:lnTo>
                  <a:pt x="4134614" y="226950"/>
                </a:lnTo>
                <a:lnTo>
                  <a:pt x="4507808" y="247374"/>
                </a:lnTo>
                <a:lnTo>
                  <a:pt x="4535687" y="269179"/>
                </a:lnTo>
                <a:cubicBezTo>
                  <a:pt x="4535096" y="279763"/>
                  <a:pt x="4534504" y="290346"/>
                  <a:pt x="4533913" y="300930"/>
                </a:cubicBezTo>
                <a:lnTo>
                  <a:pt x="4536835" y="302647"/>
                </a:lnTo>
                <a:cubicBezTo>
                  <a:pt x="4546433" y="304354"/>
                  <a:pt x="4555631" y="291327"/>
                  <a:pt x="4553261" y="334222"/>
                </a:cubicBezTo>
                <a:cubicBezTo>
                  <a:pt x="4542620" y="354710"/>
                  <a:pt x="4535606" y="373686"/>
                  <a:pt x="4531000" y="391868"/>
                </a:cubicBezTo>
                <a:lnTo>
                  <a:pt x="4527512" y="415489"/>
                </a:lnTo>
                <a:lnTo>
                  <a:pt x="4522407" y="506828"/>
                </a:lnTo>
                <a:cubicBezTo>
                  <a:pt x="4522190" y="522300"/>
                  <a:pt x="4521974" y="537773"/>
                  <a:pt x="4521757" y="553245"/>
                </a:cubicBezTo>
                <a:cubicBezTo>
                  <a:pt x="4521486" y="558170"/>
                  <a:pt x="4520392" y="568699"/>
                  <a:pt x="4518658" y="581709"/>
                </a:cubicBezTo>
                <a:lnTo>
                  <a:pt x="4517989" y="585890"/>
                </a:lnTo>
                <a:lnTo>
                  <a:pt x="4505052" y="817404"/>
                </a:lnTo>
                <a:lnTo>
                  <a:pt x="4506765" y="822238"/>
                </a:lnTo>
                <a:cubicBezTo>
                  <a:pt x="4507267" y="829783"/>
                  <a:pt x="4506186" y="837845"/>
                  <a:pt x="4504614" y="846069"/>
                </a:cubicBezTo>
                <a:lnTo>
                  <a:pt x="4503014" y="853854"/>
                </a:lnTo>
                <a:lnTo>
                  <a:pt x="4496776" y="965485"/>
                </a:lnTo>
                <a:lnTo>
                  <a:pt x="4498853" y="966385"/>
                </a:lnTo>
                <a:cubicBezTo>
                  <a:pt x="4500294" y="972743"/>
                  <a:pt x="4503085" y="980116"/>
                  <a:pt x="4502972" y="1002567"/>
                </a:cubicBezTo>
                <a:cubicBezTo>
                  <a:pt x="4492134" y="1029868"/>
                  <a:pt x="4512590" y="1067217"/>
                  <a:pt x="4498174" y="1101094"/>
                </a:cubicBezTo>
                <a:cubicBezTo>
                  <a:pt x="4494447" y="1113552"/>
                  <a:pt x="4492555" y="1152106"/>
                  <a:pt x="4498069" y="1159389"/>
                </a:cubicBezTo>
                <a:cubicBezTo>
                  <a:pt x="4498884" y="1167426"/>
                  <a:pt x="4496227" y="1176807"/>
                  <a:pt x="4502372" y="1180505"/>
                </a:cubicBezTo>
                <a:cubicBezTo>
                  <a:pt x="4509671" y="1186625"/>
                  <a:pt x="4496190" y="1214705"/>
                  <a:pt x="4505462" y="1210687"/>
                </a:cubicBezTo>
                <a:cubicBezTo>
                  <a:pt x="4496186" y="1230628"/>
                  <a:pt x="4511297" y="1246424"/>
                  <a:pt x="4514279" y="1263157"/>
                </a:cubicBezTo>
                <a:lnTo>
                  <a:pt x="4516556" y="1313374"/>
                </a:lnTo>
                <a:cubicBezTo>
                  <a:pt x="4516263" y="1324584"/>
                  <a:pt x="4515969" y="1335794"/>
                  <a:pt x="4515676" y="1347004"/>
                </a:cubicBezTo>
                <a:cubicBezTo>
                  <a:pt x="4515522" y="1348624"/>
                  <a:pt x="4515367" y="1350244"/>
                  <a:pt x="4515213" y="1351864"/>
                </a:cubicBezTo>
                <a:lnTo>
                  <a:pt x="4506094" y="1391762"/>
                </a:lnTo>
                <a:cubicBezTo>
                  <a:pt x="4507300" y="1392770"/>
                  <a:pt x="4508402" y="1394098"/>
                  <a:pt x="4509358" y="1395707"/>
                </a:cubicBezTo>
                <a:lnTo>
                  <a:pt x="4512200" y="1408524"/>
                </a:lnTo>
                <a:lnTo>
                  <a:pt x="4507459" y="1419109"/>
                </a:lnTo>
                <a:lnTo>
                  <a:pt x="4497275" y="1469337"/>
                </a:lnTo>
                <a:lnTo>
                  <a:pt x="4486378" y="1543038"/>
                </a:lnTo>
                <a:lnTo>
                  <a:pt x="4481497" y="1553997"/>
                </a:lnTo>
                <a:cubicBezTo>
                  <a:pt x="4475406" y="1579288"/>
                  <a:pt x="4478554" y="1610368"/>
                  <a:pt x="4467069" y="1626071"/>
                </a:cubicBezTo>
                <a:lnTo>
                  <a:pt x="4463354" y="1664103"/>
                </a:lnTo>
                <a:lnTo>
                  <a:pt x="4467014" y="1668558"/>
                </a:lnTo>
                <a:lnTo>
                  <a:pt x="4465364" y="1679756"/>
                </a:lnTo>
                <a:cubicBezTo>
                  <a:pt x="4465501" y="1680776"/>
                  <a:pt x="4465639" y="1681795"/>
                  <a:pt x="4465776" y="1682815"/>
                </a:cubicBezTo>
                <a:cubicBezTo>
                  <a:pt x="4466583" y="1688654"/>
                  <a:pt x="4467240" y="1694439"/>
                  <a:pt x="4467287" y="1700268"/>
                </a:cubicBezTo>
                <a:cubicBezTo>
                  <a:pt x="4452715" y="1697000"/>
                  <a:pt x="4458424" y="1726126"/>
                  <a:pt x="4455817" y="1735163"/>
                </a:cubicBezTo>
                <a:lnTo>
                  <a:pt x="4453757" y="1735289"/>
                </a:lnTo>
                <a:lnTo>
                  <a:pt x="4445259" y="1887374"/>
                </a:lnTo>
                <a:lnTo>
                  <a:pt x="4453950" y="1911536"/>
                </a:lnTo>
                <a:cubicBezTo>
                  <a:pt x="4454709" y="1928276"/>
                  <a:pt x="4455469" y="1945015"/>
                  <a:pt x="4456228" y="1961755"/>
                </a:cubicBezTo>
                <a:cubicBezTo>
                  <a:pt x="4455934" y="1972965"/>
                  <a:pt x="4455641" y="1984174"/>
                  <a:pt x="4455347" y="1995384"/>
                </a:cubicBezTo>
                <a:lnTo>
                  <a:pt x="4454885" y="2000244"/>
                </a:lnTo>
                <a:lnTo>
                  <a:pt x="4445765" y="2040142"/>
                </a:lnTo>
                <a:cubicBezTo>
                  <a:pt x="4446972" y="2041150"/>
                  <a:pt x="4448073" y="2042479"/>
                  <a:pt x="4449030" y="2044087"/>
                </a:cubicBezTo>
                <a:lnTo>
                  <a:pt x="4451871" y="2056904"/>
                </a:lnTo>
                <a:lnTo>
                  <a:pt x="4447130" y="2067489"/>
                </a:lnTo>
                <a:lnTo>
                  <a:pt x="4436946" y="2117719"/>
                </a:lnTo>
                <a:lnTo>
                  <a:pt x="4429615" y="2167300"/>
                </a:lnTo>
                <a:cubicBezTo>
                  <a:pt x="4410921" y="2519411"/>
                  <a:pt x="4377147" y="2876607"/>
                  <a:pt x="4373532" y="3223633"/>
                </a:cubicBezTo>
                <a:cubicBezTo>
                  <a:pt x="4370580" y="3302336"/>
                  <a:pt x="4363697" y="3398578"/>
                  <a:pt x="4360746" y="3477281"/>
                </a:cubicBezTo>
                <a:cubicBezTo>
                  <a:pt x="4367353" y="3471365"/>
                  <a:pt x="4356962" y="3621544"/>
                  <a:pt x="4349661" y="3639984"/>
                </a:cubicBezTo>
                <a:lnTo>
                  <a:pt x="4258900" y="5278921"/>
                </a:lnTo>
                <a:lnTo>
                  <a:pt x="4264198" y="5315626"/>
                </a:lnTo>
                <a:cubicBezTo>
                  <a:pt x="4269986" y="5323538"/>
                  <a:pt x="4266671" y="5327627"/>
                  <a:pt x="4267732" y="5350090"/>
                </a:cubicBezTo>
                <a:cubicBezTo>
                  <a:pt x="4268793" y="5372551"/>
                  <a:pt x="4252068" y="5406222"/>
                  <a:pt x="4270564" y="5450399"/>
                </a:cubicBezTo>
                <a:cubicBezTo>
                  <a:pt x="4270146" y="5457964"/>
                  <a:pt x="4260467" y="5476308"/>
                  <a:pt x="4252007" y="5484804"/>
                </a:cubicBezTo>
                <a:lnTo>
                  <a:pt x="4247355" y="5487504"/>
                </a:lnTo>
                <a:cubicBezTo>
                  <a:pt x="4246203" y="5508319"/>
                  <a:pt x="4248163" y="5526348"/>
                  <a:pt x="4243898" y="5549951"/>
                </a:cubicBezTo>
                <a:lnTo>
                  <a:pt x="0" y="5315524"/>
                </a:lnTo>
                <a:lnTo>
                  <a:pt x="4515" y="5239903"/>
                </a:lnTo>
                <a:lnTo>
                  <a:pt x="8735" y="5233298"/>
                </a:lnTo>
                <a:cubicBezTo>
                  <a:pt x="9265" y="5232196"/>
                  <a:pt x="8913" y="5231467"/>
                  <a:pt x="9004" y="5230552"/>
                </a:cubicBezTo>
                <a:lnTo>
                  <a:pt x="9274" y="5227804"/>
                </a:lnTo>
                <a:cubicBezTo>
                  <a:pt x="9452" y="5225973"/>
                  <a:pt x="9819" y="5223940"/>
                  <a:pt x="9811" y="5222308"/>
                </a:cubicBezTo>
                <a:cubicBezTo>
                  <a:pt x="9755" y="5211840"/>
                  <a:pt x="8673" y="5224803"/>
                  <a:pt x="9496" y="5216405"/>
                </a:cubicBezTo>
                <a:cubicBezTo>
                  <a:pt x="9302" y="5215352"/>
                  <a:pt x="8977" y="5214469"/>
                  <a:pt x="8912" y="5213249"/>
                </a:cubicBezTo>
                <a:cubicBezTo>
                  <a:pt x="8870" y="5212477"/>
                  <a:pt x="9221" y="5211272"/>
                  <a:pt x="9181" y="5210500"/>
                </a:cubicBezTo>
                <a:cubicBezTo>
                  <a:pt x="8800" y="5203355"/>
                  <a:pt x="8248" y="5210896"/>
                  <a:pt x="8865" y="5204597"/>
                </a:cubicBezTo>
                <a:lnTo>
                  <a:pt x="8282" y="5201441"/>
                </a:lnTo>
                <a:cubicBezTo>
                  <a:pt x="6867" y="5193798"/>
                  <a:pt x="6830" y="5198023"/>
                  <a:pt x="7652" y="5189632"/>
                </a:cubicBezTo>
                <a:cubicBezTo>
                  <a:pt x="7457" y="5188581"/>
                  <a:pt x="7134" y="5187696"/>
                  <a:pt x="7068" y="5186477"/>
                </a:cubicBezTo>
                <a:cubicBezTo>
                  <a:pt x="7026" y="5185706"/>
                  <a:pt x="7459" y="5184394"/>
                  <a:pt x="7336" y="5183728"/>
                </a:cubicBezTo>
                <a:cubicBezTo>
                  <a:pt x="7062" y="5182241"/>
                  <a:pt x="4888" y="5182665"/>
                  <a:pt x="5901" y="5180163"/>
                </a:cubicBezTo>
                <a:lnTo>
                  <a:pt x="11313" y="5116566"/>
                </a:lnTo>
                <a:lnTo>
                  <a:pt x="78927" y="3839310"/>
                </a:lnTo>
                <a:lnTo>
                  <a:pt x="3036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로봇">
            <a:extLst>
              <a:ext uri="{FF2B5EF4-FFF2-40B4-BE49-F238E27FC236}">
                <a16:creationId xmlns:a16="http://schemas.microsoft.com/office/drawing/2014/main" id="{BB32121C-7B1E-4AB5-8AE1-7AA99F4E8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771272">
            <a:off x="7684579" y="1636936"/>
            <a:ext cx="3582518" cy="3582518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A02066EC-92CE-4F17-AB46-346119D15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8E4F93A-024D-4896-B535-C700CC6F2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03ABF7D-0FD3-47CF-BF62-C8D9561F03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5656E970-02E8-4F91-8392-EC89484E44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E8469CB-65C4-40BA-B613-75617EFBD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EC04BFF-C178-43B0-9567-EEA423F5C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652714">
            <a:off x="10760953" y="5365243"/>
            <a:ext cx="444795" cy="1868387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4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322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8F08FD56-DA92-4BD4-98BB-9311E5E52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58D2BD3-E2B3-49CB-B1FE-66AECBAF4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3627" y="685799"/>
            <a:ext cx="5032572" cy="1911743"/>
          </a:xfrm>
        </p:spPr>
        <p:txBody>
          <a:bodyPr>
            <a:normAutofit/>
          </a:bodyPr>
          <a:lstStyle/>
          <a:p>
            <a:r>
              <a:rPr lang="en-US" altLang="ko-KR" i="1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Tensorflow</a:t>
            </a:r>
            <a:r>
              <a:rPr lang="en-US" altLang="ko-KR" i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i="1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js</a:t>
            </a:r>
            <a:endParaRPr lang="ko-KR" altLang="en-US" i="1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5D5E9CC-2294-46D1-89D0-F8C6FA5C4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420">
            <a:off x="780270" y="331637"/>
            <a:ext cx="4892736" cy="5837881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BABD217-EF3C-4AF3-9C20-A6619D21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227644">
            <a:off x="741222" y="293814"/>
            <a:ext cx="4987909" cy="5883149"/>
          </a:xfrm>
          <a:custGeom>
            <a:avLst/>
            <a:gdLst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0 w 4662328"/>
              <a:gd name="connsiteY84" fmla="*/ 3811601 h 5549975"/>
              <a:gd name="connsiteX85" fmla="*/ 110031 w 4662328"/>
              <a:gd name="connsiteY85" fmla="*/ 3811601 h 5549975"/>
              <a:gd name="connsiteX0" fmla="*/ 412307 w 4662328"/>
              <a:gd name="connsiteY0" fmla="*/ 0 h 5549975"/>
              <a:gd name="connsiteX1" fmla="*/ 3414493 w 4662328"/>
              <a:gd name="connsiteY1" fmla="*/ 171842 h 5549975"/>
              <a:gd name="connsiteX2" fmla="*/ 4243304 w 4662328"/>
              <a:gd name="connsiteY2" fmla="*/ 226950 h 5549975"/>
              <a:gd name="connsiteX3" fmla="*/ 4616498 w 4662328"/>
              <a:gd name="connsiteY3" fmla="*/ 247374 h 5549975"/>
              <a:gd name="connsiteX4" fmla="*/ 4644377 w 4662328"/>
              <a:gd name="connsiteY4" fmla="*/ 269179 h 5549975"/>
              <a:gd name="connsiteX5" fmla="*/ 4642603 w 4662328"/>
              <a:gd name="connsiteY5" fmla="*/ 300930 h 5549975"/>
              <a:gd name="connsiteX6" fmla="*/ 4645525 w 4662328"/>
              <a:gd name="connsiteY6" fmla="*/ 302647 h 5549975"/>
              <a:gd name="connsiteX7" fmla="*/ 4661951 w 4662328"/>
              <a:gd name="connsiteY7" fmla="*/ 334222 h 5549975"/>
              <a:gd name="connsiteX8" fmla="*/ 4639690 w 4662328"/>
              <a:gd name="connsiteY8" fmla="*/ 391868 h 5549975"/>
              <a:gd name="connsiteX9" fmla="*/ 4636202 w 4662328"/>
              <a:gd name="connsiteY9" fmla="*/ 415489 h 5549975"/>
              <a:gd name="connsiteX10" fmla="*/ 4631097 w 4662328"/>
              <a:gd name="connsiteY10" fmla="*/ 506828 h 5549975"/>
              <a:gd name="connsiteX11" fmla="*/ 4630447 w 4662328"/>
              <a:gd name="connsiteY11" fmla="*/ 553245 h 5549975"/>
              <a:gd name="connsiteX12" fmla="*/ 4627348 w 4662328"/>
              <a:gd name="connsiteY12" fmla="*/ 581709 h 5549975"/>
              <a:gd name="connsiteX13" fmla="*/ 4626679 w 4662328"/>
              <a:gd name="connsiteY13" fmla="*/ 585890 h 5549975"/>
              <a:gd name="connsiteX14" fmla="*/ 4613742 w 4662328"/>
              <a:gd name="connsiteY14" fmla="*/ 817404 h 5549975"/>
              <a:gd name="connsiteX15" fmla="*/ 4615455 w 4662328"/>
              <a:gd name="connsiteY15" fmla="*/ 822238 h 5549975"/>
              <a:gd name="connsiteX16" fmla="*/ 4613304 w 4662328"/>
              <a:gd name="connsiteY16" fmla="*/ 846069 h 5549975"/>
              <a:gd name="connsiteX17" fmla="*/ 4611704 w 4662328"/>
              <a:gd name="connsiteY17" fmla="*/ 853854 h 5549975"/>
              <a:gd name="connsiteX18" fmla="*/ 4605466 w 4662328"/>
              <a:gd name="connsiteY18" fmla="*/ 965485 h 5549975"/>
              <a:gd name="connsiteX19" fmla="*/ 4607543 w 4662328"/>
              <a:gd name="connsiteY19" fmla="*/ 966385 h 5549975"/>
              <a:gd name="connsiteX20" fmla="*/ 4611662 w 4662328"/>
              <a:gd name="connsiteY20" fmla="*/ 1002567 h 5549975"/>
              <a:gd name="connsiteX21" fmla="*/ 4606864 w 4662328"/>
              <a:gd name="connsiteY21" fmla="*/ 1101094 h 5549975"/>
              <a:gd name="connsiteX22" fmla="*/ 4606759 w 4662328"/>
              <a:gd name="connsiteY22" fmla="*/ 1159389 h 5549975"/>
              <a:gd name="connsiteX23" fmla="*/ 4611062 w 4662328"/>
              <a:gd name="connsiteY23" fmla="*/ 1180505 h 5549975"/>
              <a:gd name="connsiteX24" fmla="*/ 4614152 w 4662328"/>
              <a:gd name="connsiteY24" fmla="*/ 1210687 h 5549975"/>
              <a:gd name="connsiteX25" fmla="*/ 4622969 w 4662328"/>
              <a:gd name="connsiteY25" fmla="*/ 1263157 h 5549975"/>
              <a:gd name="connsiteX26" fmla="*/ 4625246 w 4662328"/>
              <a:gd name="connsiteY26" fmla="*/ 1313374 h 5549975"/>
              <a:gd name="connsiteX27" fmla="*/ 4624366 w 4662328"/>
              <a:gd name="connsiteY27" fmla="*/ 1347004 h 5549975"/>
              <a:gd name="connsiteX28" fmla="*/ 4623903 w 4662328"/>
              <a:gd name="connsiteY28" fmla="*/ 1351864 h 5549975"/>
              <a:gd name="connsiteX29" fmla="*/ 4614784 w 4662328"/>
              <a:gd name="connsiteY29" fmla="*/ 1391762 h 5549975"/>
              <a:gd name="connsiteX30" fmla="*/ 4618048 w 4662328"/>
              <a:gd name="connsiteY30" fmla="*/ 1395707 h 5549975"/>
              <a:gd name="connsiteX31" fmla="*/ 4620890 w 4662328"/>
              <a:gd name="connsiteY31" fmla="*/ 1408524 h 5549975"/>
              <a:gd name="connsiteX32" fmla="*/ 4616149 w 4662328"/>
              <a:gd name="connsiteY32" fmla="*/ 1419109 h 5549975"/>
              <a:gd name="connsiteX33" fmla="*/ 4605965 w 4662328"/>
              <a:gd name="connsiteY33" fmla="*/ 1469337 h 5549975"/>
              <a:gd name="connsiteX34" fmla="*/ 4595068 w 4662328"/>
              <a:gd name="connsiteY34" fmla="*/ 1543038 h 5549975"/>
              <a:gd name="connsiteX35" fmla="*/ 4590187 w 4662328"/>
              <a:gd name="connsiteY35" fmla="*/ 1553997 h 5549975"/>
              <a:gd name="connsiteX36" fmla="*/ 4575759 w 4662328"/>
              <a:gd name="connsiteY36" fmla="*/ 1626071 h 5549975"/>
              <a:gd name="connsiteX37" fmla="*/ 4572044 w 4662328"/>
              <a:gd name="connsiteY37" fmla="*/ 1664103 h 5549975"/>
              <a:gd name="connsiteX38" fmla="*/ 4575704 w 4662328"/>
              <a:gd name="connsiteY38" fmla="*/ 1668558 h 5549975"/>
              <a:gd name="connsiteX39" fmla="*/ 4574054 w 4662328"/>
              <a:gd name="connsiteY39" fmla="*/ 1679756 h 5549975"/>
              <a:gd name="connsiteX40" fmla="*/ 4574466 w 4662328"/>
              <a:gd name="connsiteY40" fmla="*/ 1682815 h 5549975"/>
              <a:gd name="connsiteX41" fmla="*/ 4575977 w 4662328"/>
              <a:gd name="connsiteY41" fmla="*/ 1700268 h 5549975"/>
              <a:gd name="connsiteX42" fmla="*/ 4564507 w 4662328"/>
              <a:gd name="connsiteY42" fmla="*/ 1735163 h 5549975"/>
              <a:gd name="connsiteX43" fmla="*/ 4562447 w 4662328"/>
              <a:gd name="connsiteY43" fmla="*/ 1735289 h 5549975"/>
              <a:gd name="connsiteX44" fmla="*/ 4553949 w 4662328"/>
              <a:gd name="connsiteY44" fmla="*/ 1887374 h 5549975"/>
              <a:gd name="connsiteX45" fmla="*/ 4562640 w 4662328"/>
              <a:gd name="connsiteY45" fmla="*/ 1911536 h 5549975"/>
              <a:gd name="connsiteX46" fmla="*/ 4564918 w 4662328"/>
              <a:gd name="connsiteY46" fmla="*/ 1961755 h 5549975"/>
              <a:gd name="connsiteX47" fmla="*/ 4564037 w 4662328"/>
              <a:gd name="connsiteY47" fmla="*/ 1995384 h 5549975"/>
              <a:gd name="connsiteX48" fmla="*/ 4563575 w 4662328"/>
              <a:gd name="connsiteY48" fmla="*/ 2000244 h 5549975"/>
              <a:gd name="connsiteX49" fmla="*/ 4554455 w 4662328"/>
              <a:gd name="connsiteY49" fmla="*/ 2040142 h 5549975"/>
              <a:gd name="connsiteX50" fmla="*/ 4557720 w 4662328"/>
              <a:gd name="connsiteY50" fmla="*/ 2044087 h 5549975"/>
              <a:gd name="connsiteX51" fmla="*/ 4560561 w 4662328"/>
              <a:gd name="connsiteY51" fmla="*/ 2056904 h 5549975"/>
              <a:gd name="connsiteX52" fmla="*/ 4555820 w 4662328"/>
              <a:gd name="connsiteY52" fmla="*/ 2067489 h 5549975"/>
              <a:gd name="connsiteX53" fmla="*/ 4545636 w 4662328"/>
              <a:gd name="connsiteY53" fmla="*/ 2117719 h 5549975"/>
              <a:gd name="connsiteX54" fmla="*/ 4538305 w 4662328"/>
              <a:gd name="connsiteY54" fmla="*/ 2167300 h 5549975"/>
              <a:gd name="connsiteX55" fmla="*/ 4482222 w 4662328"/>
              <a:gd name="connsiteY55" fmla="*/ 3223633 h 5549975"/>
              <a:gd name="connsiteX56" fmla="*/ 4469436 w 4662328"/>
              <a:gd name="connsiteY56" fmla="*/ 3477281 h 5549975"/>
              <a:gd name="connsiteX57" fmla="*/ 4458351 w 4662328"/>
              <a:gd name="connsiteY57" fmla="*/ 3639984 h 5549975"/>
              <a:gd name="connsiteX58" fmla="*/ 4367590 w 4662328"/>
              <a:gd name="connsiteY58" fmla="*/ 5278921 h 5549975"/>
              <a:gd name="connsiteX59" fmla="*/ 4372888 w 4662328"/>
              <a:gd name="connsiteY59" fmla="*/ 5315626 h 5549975"/>
              <a:gd name="connsiteX60" fmla="*/ 4376422 w 4662328"/>
              <a:gd name="connsiteY60" fmla="*/ 5350090 h 5549975"/>
              <a:gd name="connsiteX61" fmla="*/ 4379254 w 4662328"/>
              <a:gd name="connsiteY61" fmla="*/ 5450399 h 5549975"/>
              <a:gd name="connsiteX62" fmla="*/ 4360697 w 4662328"/>
              <a:gd name="connsiteY62" fmla="*/ 5484804 h 5549975"/>
              <a:gd name="connsiteX63" fmla="*/ 4356045 w 4662328"/>
              <a:gd name="connsiteY63" fmla="*/ 5487504 h 5549975"/>
              <a:gd name="connsiteX64" fmla="*/ 4352588 w 4662328"/>
              <a:gd name="connsiteY64" fmla="*/ 5549951 h 5549975"/>
              <a:gd name="connsiteX65" fmla="*/ 121904 w 4662328"/>
              <a:gd name="connsiteY65" fmla="*/ 5314089 h 5549975"/>
              <a:gd name="connsiteX66" fmla="*/ 125710 w 4662328"/>
              <a:gd name="connsiteY66" fmla="*/ 5243704 h 5549975"/>
              <a:gd name="connsiteX67" fmla="*/ 113205 w 4662328"/>
              <a:gd name="connsiteY67" fmla="*/ 5239903 h 5549975"/>
              <a:gd name="connsiteX68" fmla="*/ 117425 w 4662328"/>
              <a:gd name="connsiteY68" fmla="*/ 5233298 h 5549975"/>
              <a:gd name="connsiteX69" fmla="*/ 117694 w 4662328"/>
              <a:gd name="connsiteY69" fmla="*/ 5230552 h 5549975"/>
              <a:gd name="connsiteX70" fmla="*/ 117964 w 4662328"/>
              <a:gd name="connsiteY70" fmla="*/ 5227804 h 5549975"/>
              <a:gd name="connsiteX71" fmla="*/ 118501 w 4662328"/>
              <a:gd name="connsiteY71" fmla="*/ 5222308 h 5549975"/>
              <a:gd name="connsiteX72" fmla="*/ 118186 w 4662328"/>
              <a:gd name="connsiteY72" fmla="*/ 5216405 h 5549975"/>
              <a:gd name="connsiteX73" fmla="*/ 117602 w 4662328"/>
              <a:gd name="connsiteY73" fmla="*/ 5213249 h 5549975"/>
              <a:gd name="connsiteX74" fmla="*/ 117871 w 4662328"/>
              <a:gd name="connsiteY74" fmla="*/ 5210500 h 5549975"/>
              <a:gd name="connsiteX75" fmla="*/ 117555 w 4662328"/>
              <a:gd name="connsiteY75" fmla="*/ 5204597 h 5549975"/>
              <a:gd name="connsiteX76" fmla="*/ 116972 w 4662328"/>
              <a:gd name="connsiteY76" fmla="*/ 5201441 h 5549975"/>
              <a:gd name="connsiteX77" fmla="*/ 116342 w 4662328"/>
              <a:gd name="connsiteY77" fmla="*/ 5189632 h 5549975"/>
              <a:gd name="connsiteX78" fmla="*/ 115758 w 4662328"/>
              <a:gd name="connsiteY78" fmla="*/ 5186477 h 5549975"/>
              <a:gd name="connsiteX79" fmla="*/ 116026 w 4662328"/>
              <a:gd name="connsiteY79" fmla="*/ 5183728 h 5549975"/>
              <a:gd name="connsiteX80" fmla="*/ 114591 w 4662328"/>
              <a:gd name="connsiteY80" fmla="*/ 5180163 h 5549975"/>
              <a:gd name="connsiteX81" fmla="*/ 131086 w 4662328"/>
              <a:gd name="connsiteY81" fmla="*/ 5144275 h 5549975"/>
              <a:gd name="connsiteX82" fmla="*/ 152522 w 4662328"/>
              <a:gd name="connsiteY82" fmla="*/ 4747825 h 5549975"/>
              <a:gd name="connsiteX83" fmla="*/ 0 w 4662328"/>
              <a:gd name="connsiteY83" fmla="*/ 4747825 h 5549975"/>
              <a:gd name="connsiteX84" fmla="*/ 110031 w 4662328"/>
              <a:gd name="connsiteY84" fmla="*/ 3811601 h 5549975"/>
              <a:gd name="connsiteX85" fmla="*/ 412307 w 4662328"/>
              <a:gd name="connsiteY85" fmla="*/ 0 h 5549975"/>
              <a:gd name="connsiteX0" fmla="*/ 302276 w 4552297"/>
              <a:gd name="connsiteY0" fmla="*/ 0 h 5549975"/>
              <a:gd name="connsiteX1" fmla="*/ 3304462 w 4552297"/>
              <a:gd name="connsiteY1" fmla="*/ 171842 h 5549975"/>
              <a:gd name="connsiteX2" fmla="*/ 4133273 w 4552297"/>
              <a:gd name="connsiteY2" fmla="*/ 226950 h 5549975"/>
              <a:gd name="connsiteX3" fmla="*/ 4506467 w 4552297"/>
              <a:gd name="connsiteY3" fmla="*/ 247374 h 5549975"/>
              <a:gd name="connsiteX4" fmla="*/ 4534346 w 4552297"/>
              <a:gd name="connsiteY4" fmla="*/ 269179 h 5549975"/>
              <a:gd name="connsiteX5" fmla="*/ 4532572 w 4552297"/>
              <a:gd name="connsiteY5" fmla="*/ 300930 h 5549975"/>
              <a:gd name="connsiteX6" fmla="*/ 4535494 w 4552297"/>
              <a:gd name="connsiteY6" fmla="*/ 302647 h 5549975"/>
              <a:gd name="connsiteX7" fmla="*/ 4551920 w 4552297"/>
              <a:gd name="connsiteY7" fmla="*/ 334222 h 5549975"/>
              <a:gd name="connsiteX8" fmla="*/ 4529659 w 4552297"/>
              <a:gd name="connsiteY8" fmla="*/ 391868 h 5549975"/>
              <a:gd name="connsiteX9" fmla="*/ 4526171 w 4552297"/>
              <a:gd name="connsiteY9" fmla="*/ 415489 h 5549975"/>
              <a:gd name="connsiteX10" fmla="*/ 4521066 w 4552297"/>
              <a:gd name="connsiteY10" fmla="*/ 506828 h 5549975"/>
              <a:gd name="connsiteX11" fmla="*/ 4520416 w 4552297"/>
              <a:gd name="connsiteY11" fmla="*/ 553245 h 5549975"/>
              <a:gd name="connsiteX12" fmla="*/ 4517317 w 4552297"/>
              <a:gd name="connsiteY12" fmla="*/ 581709 h 5549975"/>
              <a:gd name="connsiteX13" fmla="*/ 4516648 w 4552297"/>
              <a:gd name="connsiteY13" fmla="*/ 585890 h 5549975"/>
              <a:gd name="connsiteX14" fmla="*/ 4503711 w 4552297"/>
              <a:gd name="connsiteY14" fmla="*/ 817404 h 5549975"/>
              <a:gd name="connsiteX15" fmla="*/ 4505424 w 4552297"/>
              <a:gd name="connsiteY15" fmla="*/ 822238 h 5549975"/>
              <a:gd name="connsiteX16" fmla="*/ 4503273 w 4552297"/>
              <a:gd name="connsiteY16" fmla="*/ 846069 h 5549975"/>
              <a:gd name="connsiteX17" fmla="*/ 4501673 w 4552297"/>
              <a:gd name="connsiteY17" fmla="*/ 853854 h 5549975"/>
              <a:gd name="connsiteX18" fmla="*/ 4495435 w 4552297"/>
              <a:gd name="connsiteY18" fmla="*/ 965485 h 5549975"/>
              <a:gd name="connsiteX19" fmla="*/ 4497512 w 4552297"/>
              <a:gd name="connsiteY19" fmla="*/ 966385 h 5549975"/>
              <a:gd name="connsiteX20" fmla="*/ 4501631 w 4552297"/>
              <a:gd name="connsiteY20" fmla="*/ 1002567 h 5549975"/>
              <a:gd name="connsiteX21" fmla="*/ 4496833 w 4552297"/>
              <a:gd name="connsiteY21" fmla="*/ 1101094 h 5549975"/>
              <a:gd name="connsiteX22" fmla="*/ 4496728 w 4552297"/>
              <a:gd name="connsiteY22" fmla="*/ 1159389 h 5549975"/>
              <a:gd name="connsiteX23" fmla="*/ 4501031 w 4552297"/>
              <a:gd name="connsiteY23" fmla="*/ 1180505 h 5549975"/>
              <a:gd name="connsiteX24" fmla="*/ 4504121 w 4552297"/>
              <a:gd name="connsiteY24" fmla="*/ 1210687 h 5549975"/>
              <a:gd name="connsiteX25" fmla="*/ 4512938 w 4552297"/>
              <a:gd name="connsiteY25" fmla="*/ 1263157 h 5549975"/>
              <a:gd name="connsiteX26" fmla="*/ 4515215 w 4552297"/>
              <a:gd name="connsiteY26" fmla="*/ 1313374 h 5549975"/>
              <a:gd name="connsiteX27" fmla="*/ 4514335 w 4552297"/>
              <a:gd name="connsiteY27" fmla="*/ 1347004 h 5549975"/>
              <a:gd name="connsiteX28" fmla="*/ 4513872 w 4552297"/>
              <a:gd name="connsiteY28" fmla="*/ 1351864 h 5549975"/>
              <a:gd name="connsiteX29" fmla="*/ 4504753 w 4552297"/>
              <a:gd name="connsiteY29" fmla="*/ 1391762 h 5549975"/>
              <a:gd name="connsiteX30" fmla="*/ 4508017 w 4552297"/>
              <a:gd name="connsiteY30" fmla="*/ 1395707 h 5549975"/>
              <a:gd name="connsiteX31" fmla="*/ 4510859 w 4552297"/>
              <a:gd name="connsiteY31" fmla="*/ 1408524 h 5549975"/>
              <a:gd name="connsiteX32" fmla="*/ 4506118 w 4552297"/>
              <a:gd name="connsiteY32" fmla="*/ 1419109 h 5549975"/>
              <a:gd name="connsiteX33" fmla="*/ 4495934 w 4552297"/>
              <a:gd name="connsiteY33" fmla="*/ 1469337 h 5549975"/>
              <a:gd name="connsiteX34" fmla="*/ 4485037 w 4552297"/>
              <a:gd name="connsiteY34" fmla="*/ 1543038 h 5549975"/>
              <a:gd name="connsiteX35" fmla="*/ 4480156 w 4552297"/>
              <a:gd name="connsiteY35" fmla="*/ 1553997 h 5549975"/>
              <a:gd name="connsiteX36" fmla="*/ 4465728 w 4552297"/>
              <a:gd name="connsiteY36" fmla="*/ 1626071 h 5549975"/>
              <a:gd name="connsiteX37" fmla="*/ 4462013 w 4552297"/>
              <a:gd name="connsiteY37" fmla="*/ 1664103 h 5549975"/>
              <a:gd name="connsiteX38" fmla="*/ 4465673 w 4552297"/>
              <a:gd name="connsiteY38" fmla="*/ 1668558 h 5549975"/>
              <a:gd name="connsiteX39" fmla="*/ 4464023 w 4552297"/>
              <a:gd name="connsiteY39" fmla="*/ 1679756 h 5549975"/>
              <a:gd name="connsiteX40" fmla="*/ 4464435 w 4552297"/>
              <a:gd name="connsiteY40" fmla="*/ 1682815 h 5549975"/>
              <a:gd name="connsiteX41" fmla="*/ 4465946 w 4552297"/>
              <a:gd name="connsiteY41" fmla="*/ 1700268 h 5549975"/>
              <a:gd name="connsiteX42" fmla="*/ 4454476 w 4552297"/>
              <a:gd name="connsiteY42" fmla="*/ 1735163 h 5549975"/>
              <a:gd name="connsiteX43" fmla="*/ 4452416 w 4552297"/>
              <a:gd name="connsiteY43" fmla="*/ 1735289 h 5549975"/>
              <a:gd name="connsiteX44" fmla="*/ 4443918 w 4552297"/>
              <a:gd name="connsiteY44" fmla="*/ 1887374 h 5549975"/>
              <a:gd name="connsiteX45" fmla="*/ 4452609 w 4552297"/>
              <a:gd name="connsiteY45" fmla="*/ 1911536 h 5549975"/>
              <a:gd name="connsiteX46" fmla="*/ 4454887 w 4552297"/>
              <a:gd name="connsiteY46" fmla="*/ 1961755 h 5549975"/>
              <a:gd name="connsiteX47" fmla="*/ 4454006 w 4552297"/>
              <a:gd name="connsiteY47" fmla="*/ 1995384 h 5549975"/>
              <a:gd name="connsiteX48" fmla="*/ 4453544 w 4552297"/>
              <a:gd name="connsiteY48" fmla="*/ 2000244 h 5549975"/>
              <a:gd name="connsiteX49" fmla="*/ 4444424 w 4552297"/>
              <a:gd name="connsiteY49" fmla="*/ 2040142 h 5549975"/>
              <a:gd name="connsiteX50" fmla="*/ 4447689 w 4552297"/>
              <a:gd name="connsiteY50" fmla="*/ 2044087 h 5549975"/>
              <a:gd name="connsiteX51" fmla="*/ 4450530 w 4552297"/>
              <a:gd name="connsiteY51" fmla="*/ 2056904 h 5549975"/>
              <a:gd name="connsiteX52" fmla="*/ 4445789 w 4552297"/>
              <a:gd name="connsiteY52" fmla="*/ 2067489 h 5549975"/>
              <a:gd name="connsiteX53" fmla="*/ 4435605 w 4552297"/>
              <a:gd name="connsiteY53" fmla="*/ 2117719 h 5549975"/>
              <a:gd name="connsiteX54" fmla="*/ 4428274 w 4552297"/>
              <a:gd name="connsiteY54" fmla="*/ 2167300 h 5549975"/>
              <a:gd name="connsiteX55" fmla="*/ 4372191 w 4552297"/>
              <a:gd name="connsiteY55" fmla="*/ 3223633 h 5549975"/>
              <a:gd name="connsiteX56" fmla="*/ 4359405 w 4552297"/>
              <a:gd name="connsiteY56" fmla="*/ 3477281 h 5549975"/>
              <a:gd name="connsiteX57" fmla="*/ 4348320 w 4552297"/>
              <a:gd name="connsiteY57" fmla="*/ 3639984 h 5549975"/>
              <a:gd name="connsiteX58" fmla="*/ 4257559 w 4552297"/>
              <a:gd name="connsiteY58" fmla="*/ 5278921 h 5549975"/>
              <a:gd name="connsiteX59" fmla="*/ 4262857 w 4552297"/>
              <a:gd name="connsiteY59" fmla="*/ 5315626 h 5549975"/>
              <a:gd name="connsiteX60" fmla="*/ 4266391 w 4552297"/>
              <a:gd name="connsiteY60" fmla="*/ 5350090 h 5549975"/>
              <a:gd name="connsiteX61" fmla="*/ 4269223 w 4552297"/>
              <a:gd name="connsiteY61" fmla="*/ 5450399 h 5549975"/>
              <a:gd name="connsiteX62" fmla="*/ 4250666 w 4552297"/>
              <a:gd name="connsiteY62" fmla="*/ 5484804 h 5549975"/>
              <a:gd name="connsiteX63" fmla="*/ 4246014 w 4552297"/>
              <a:gd name="connsiteY63" fmla="*/ 5487504 h 5549975"/>
              <a:gd name="connsiteX64" fmla="*/ 4242557 w 4552297"/>
              <a:gd name="connsiteY64" fmla="*/ 5549951 h 5549975"/>
              <a:gd name="connsiteX65" fmla="*/ 11873 w 4552297"/>
              <a:gd name="connsiteY65" fmla="*/ 5314089 h 5549975"/>
              <a:gd name="connsiteX66" fmla="*/ 15679 w 4552297"/>
              <a:gd name="connsiteY66" fmla="*/ 5243704 h 5549975"/>
              <a:gd name="connsiteX67" fmla="*/ 3174 w 4552297"/>
              <a:gd name="connsiteY67" fmla="*/ 5239903 h 5549975"/>
              <a:gd name="connsiteX68" fmla="*/ 7394 w 4552297"/>
              <a:gd name="connsiteY68" fmla="*/ 5233298 h 5549975"/>
              <a:gd name="connsiteX69" fmla="*/ 7663 w 4552297"/>
              <a:gd name="connsiteY69" fmla="*/ 5230552 h 5549975"/>
              <a:gd name="connsiteX70" fmla="*/ 7933 w 4552297"/>
              <a:gd name="connsiteY70" fmla="*/ 5227804 h 5549975"/>
              <a:gd name="connsiteX71" fmla="*/ 8470 w 4552297"/>
              <a:gd name="connsiteY71" fmla="*/ 5222308 h 5549975"/>
              <a:gd name="connsiteX72" fmla="*/ 8155 w 4552297"/>
              <a:gd name="connsiteY72" fmla="*/ 5216405 h 5549975"/>
              <a:gd name="connsiteX73" fmla="*/ 7571 w 4552297"/>
              <a:gd name="connsiteY73" fmla="*/ 5213249 h 5549975"/>
              <a:gd name="connsiteX74" fmla="*/ 7840 w 4552297"/>
              <a:gd name="connsiteY74" fmla="*/ 5210500 h 5549975"/>
              <a:gd name="connsiteX75" fmla="*/ 7524 w 4552297"/>
              <a:gd name="connsiteY75" fmla="*/ 5204597 h 5549975"/>
              <a:gd name="connsiteX76" fmla="*/ 6941 w 4552297"/>
              <a:gd name="connsiteY76" fmla="*/ 5201441 h 5549975"/>
              <a:gd name="connsiteX77" fmla="*/ 6311 w 4552297"/>
              <a:gd name="connsiteY77" fmla="*/ 5189632 h 5549975"/>
              <a:gd name="connsiteX78" fmla="*/ 5727 w 4552297"/>
              <a:gd name="connsiteY78" fmla="*/ 5186477 h 5549975"/>
              <a:gd name="connsiteX79" fmla="*/ 5995 w 4552297"/>
              <a:gd name="connsiteY79" fmla="*/ 5183728 h 5549975"/>
              <a:gd name="connsiteX80" fmla="*/ 4560 w 4552297"/>
              <a:gd name="connsiteY80" fmla="*/ 5180163 h 5549975"/>
              <a:gd name="connsiteX81" fmla="*/ 21055 w 4552297"/>
              <a:gd name="connsiteY81" fmla="*/ 5144275 h 5549975"/>
              <a:gd name="connsiteX82" fmla="*/ 42491 w 4552297"/>
              <a:gd name="connsiteY82" fmla="*/ 4747825 h 5549975"/>
              <a:gd name="connsiteX83" fmla="*/ 0 w 4552297"/>
              <a:gd name="connsiteY83" fmla="*/ 3811601 h 5549975"/>
              <a:gd name="connsiteX84" fmla="*/ 302276 w 4552297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218499 w 4549123"/>
              <a:gd name="connsiteY83" fmla="*/ 3822685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39317 w 4549123"/>
              <a:gd name="connsiteY82" fmla="*/ 4747825 h 5549975"/>
              <a:gd name="connsiteX83" fmla="*/ 74412 w 4549123"/>
              <a:gd name="connsiteY83" fmla="*/ 3839310 h 5549975"/>
              <a:gd name="connsiteX84" fmla="*/ 299102 w 4549123"/>
              <a:gd name="connsiteY84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17881 w 4549123"/>
              <a:gd name="connsiteY81" fmla="*/ 5144275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299102 w 4549123"/>
              <a:gd name="connsiteY0" fmla="*/ 0 h 5549975"/>
              <a:gd name="connsiteX1" fmla="*/ 3301288 w 4549123"/>
              <a:gd name="connsiteY1" fmla="*/ 171842 h 5549975"/>
              <a:gd name="connsiteX2" fmla="*/ 4130099 w 4549123"/>
              <a:gd name="connsiteY2" fmla="*/ 226950 h 5549975"/>
              <a:gd name="connsiteX3" fmla="*/ 4503293 w 4549123"/>
              <a:gd name="connsiteY3" fmla="*/ 247374 h 5549975"/>
              <a:gd name="connsiteX4" fmla="*/ 4531172 w 4549123"/>
              <a:gd name="connsiteY4" fmla="*/ 269179 h 5549975"/>
              <a:gd name="connsiteX5" fmla="*/ 4529398 w 4549123"/>
              <a:gd name="connsiteY5" fmla="*/ 300930 h 5549975"/>
              <a:gd name="connsiteX6" fmla="*/ 4532320 w 4549123"/>
              <a:gd name="connsiteY6" fmla="*/ 302647 h 5549975"/>
              <a:gd name="connsiteX7" fmla="*/ 4548746 w 4549123"/>
              <a:gd name="connsiteY7" fmla="*/ 334222 h 5549975"/>
              <a:gd name="connsiteX8" fmla="*/ 4526485 w 4549123"/>
              <a:gd name="connsiteY8" fmla="*/ 391868 h 5549975"/>
              <a:gd name="connsiteX9" fmla="*/ 4522997 w 4549123"/>
              <a:gd name="connsiteY9" fmla="*/ 415489 h 5549975"/>
              <a:gd name="connsiteX10" fmla="*/ 4517892 w 4549123"/>
              <a:gd name="connsiteY10" fmla="*/ 506828 h 5549975"/>
              <a:gd name="connsiteX11" fmla="*/ 4517242 w 4549123"/>
              <a:gd name="connsiteY11" fmla="*/ 553245 h 5549975"/>
              <a:gd name="connsiteX12" fmla="*/ 4514143 w 4549123"/>
              <a:gd name="connsiteY12" fmla="*/ 581709 h 5549975"/>
              <a:gd name="connsiteX13" fmla="*/ 4513474 w 4549123"/>
              <a:gd name="connsiteY13" fmla="*/ 585890 h 5549975"/>
              <a:gd name="connsiteX14" fmla="*/ 4500537 w 4549123"/>
              <a:gd name="connsiteY14" fmla="*/ 817404 h 5549975"/>
              <a:gd name="connsiteX15" fmla="*/ 4502250 w 4549123"/>
              <a:gd name="connsiteY15" fmla="*/ 822238 h 5549975"/>
              <a:gd name="connsiteX16" fmla="*/ 4500099 w 4549123"/>
              <a:gd name="connsiteY16" fmla="*/ 846069 h 5549975"/>
              <a:gd name="connsiteX17" fmla="*/ 4498499 w 4549123"/>
              <a:gd name="connsiteY17" fmla="*/ 853854 h 5549975"/>
              <a:gd name="connsiteX18" fmla="*/ 4492261 w 4549123"/>
              <a:gd name="connsiteY18" fmla="*/ 965485 h 5549975"/>
              <a:gd name="connsiteX19" fmla="*/ 4494338 w 4549123"/>
              <a:gd name="connsiteY19" fmla="*/ 966385 h 5549975"/>
              <a:gd name="connsiteX20" fmla="*/ 4498457 w 4549123"/>
              <a:gd name="connsiteY20" fmla="*/ 1002567 h 5549975"/>
              <a:gd name="connsiteX21" fmla="*/ 4493659 w 4549123"/>
              <a:gd name="connsiteY21" fmla="*/ 1101094 h 5549975"/>
              <a:gd name="connsiteX22" fmla="*/ 4493554 w 4549123"/>
              <a:gd name="connsiteY22" fmla="*/ 1159389 h 5549975"/>
              <a:gd name="connsiteX23" fmla="*/ 4497857 w 4549123"/>
              <a:gd name="connsiteY23" fmla="*/ 1180505 h 5549975"/>
              <a:gd name="connsiteX24" fmla="*/ 4500947 w 4549123"/>
              <a:gd name="connsiteY24" fmla="*/ 1210687 h 5549975"/>
              <a:gd name="connsiteX25" fmla="*/ 4509764 w 4549123"/>
              <a:gd name="connsiteY25" fmla="*/ 1263157 h 5549975"/>
              <a:gd name="connsiteX26" fmla="*/ 4512041 w 4549123"/>
              <a:gd name="connsiteY26" fmla="*/ 1313374 h 5549975"/>
              <a:gd name="connsiteX27" fmla="*/ 4511161 w 4549123"/>
              <a:gd name="connsiteY27" fmla="*/ 1347004 h 5549975"/>
              <a:gd name="connsiteX28" fmla="*/ 4510698 w 4549123"/>
              <a:gd name="connsiteY28" fmla="*/ 1351864 h 5549975"/>
              <a:gd name="connsiteX29" fmla="*/ 4501579 w 4549123"/>
              <a:gd name="connsiteY29" fmla="*/ 1391762 h 5549975"/>
              <a:gd name="connsiteX30" fmla="*/ 4504843 w 4549123"/>
              <a:gd name="connsiteY30" fmla="*/ 1395707 h 5549975"/>
              <a:gd name="connsiteX31" fmla="*/ 4507685 w 4549123"/>
              <a:gd name="connsiteY31" fmla="*/ 1408524 h 5549975"/>
              <a:gd name="connsiteX32" fmla="*/ 4502944 w 4549123"/>
              <a:gd name="connsiteY32" fmla="*/ 1419109 h 5549975"/>
              <a:gd name="connsiteX33" fmla="*/ 4492760 w 4549123"/>
              <a:gd name="connsiteY33" fmla="*/ 1469337 h 5549975"/>
              <a:gd name="connsiteX34" fmla="*/ 4481863 w 4549123"/>
              <a:gd name="connsiteY34" fmla="*/ 1543038 h 5549975"/>
              <a:gd name="connsiteX35" fmla="*/ 4476982 w 4549123"/>
              <a:gd name="connsiteY35" fmla="*/ 1553997 h 5549975"/>
              <a:gd name="connsiteX36" fmla="*/ 4462554 w 4549123"/>
              <a:gd name="connsiteY36" fmla="*/ 1626071 h 5549975"/>
              <a:gd name="connsiteX37" fmla="*/ 4458839 w 4549123"/>
              <a:gd name="connsiteY37" fmla="*/ 1664103 h 5549975"/>
              <a:gd name="connsiteX38" fmla="*/ 4462499 w 4549123"/>
              <a:gd name="connsiteY38" fmla="*/ 1668558 h 5549975"/>
              <a:gd name="connsiteX39" fmla="*/ 4460849 w 4549123"/>
              <a:gd name="connsiteY39" fmla="*/ 1679756 h 5549975"/>
              <a:gd name="connsiteX40" fmla="*/ 4461261 w 4549123"/>
              <a:gd name="connsiteY40" fmla="*/ 1682815 h 5549975"/>
              <a:gd name="connsiteX41" fmla="*/ 4462772 w 4549123"/>
              <a:gd name="connsiteY41" fmla="*/ 1700268 h 5549975"/>
              <a:gd name="connsiteX42" fmla="*/ 4451302 w 4549123"/>
              <a:gd name="connsiteY42" fmla="*/ 1735163 h 5549975"/>
              <a:gd name="connsiteX43" fmla="*/ 4449242 w 4549123"/>
              <a:gd name="connsiteY43" fmla="*/ 1735289 h 5549975"/>
              <a:gd name="connsiteX44" fmla="*/ 4440744 w 4549123"/>
              <a:gd name="connsiteY44" fmla="*/ 1887374 h 5549975"/>
              <a:gd name="connsiteX45" fmla="*/ 4449435 w 4549123"/>
              <a:gd name="connsiteY45" fmla="*/ 1911536 h 5549975"/>
              <a:gd name="connsiteX46" fmla="*/ 4451713 w 4549123"/>
              <a:gd name="connsiteY46" fmla="*/ 1961755 h 5549975"/>
              <a:gd name="connsiteX47" fmla="*/ 4450832 w 4549123"/>
              <a:gd name="connsiteY47" fmla="*/ 1995384 h 5549975"/>
              <a:gd name="connsiteX48" fmla="*/ 4450370 w 4549123"/>
              <a:gd name="connsiteY48" fmla="*/ 2000244 h 5549975"/>
              <a:gd name="connsiteX49" fmla="*/ 4441250 w 4549123"/>
              <a:gd name="connsiteY49" fmla="*/ 2040142 h 5549975"/>
              <a:gd name="connsiteX50" fmla="*/ 4444515 w 4549123"/>
              <a:gd name="connsiteY50" fmla="*/ 2044087 h 5549975"/>
              <a:gd name="connsiteX51" fmla="*/ 4447356 w 4549123"/>
              <a:gd name="connsiteY51" fmla="*/ 2056904 h 5549975"/>
              <a:gd name="connsiteX52" fmla="*/ 4442615 w 4549123"/>
              <a:gd name="connsiteY52" fmla="*/ 2067489 h 5549975"/>
              <a:gd name="connsiteX53" fmla="*/ 4432431 w 4549123"/>
              <a:gd name="connsiteY53" fmla="*/ 2117719 h 5549975"/>
              <a:gd name="connsiteX54" fmla="*/ 4425100 w 4549123"/>
              <a:gd name="connsiteY54" fmla="*/ 2167300 h 5549975"/>
              <a:gd name="connsiteX55" fmla="*/ 4369017 w 4549123"/>
              <a:gd name="connsiteY55" fmla="*/ 3223633 h 5549975"/>
              <a:gd name="connsiteX56" fmla="*/ 4356231 w 4549123"/>
              <a:gd name="connsiteY56" fmla="*/ 3477281 h 5549975"/>
              <a:gd name="connsiteX57" fmla="*/ 4345146 w 4549123"/>
              <a:gd name="connsiteY57" fmla="*/ 3639984 h 5549975"/>
              <a:gd name="connsiteX58" fmla="*/ 4254385 w 4549123"/>
              <a:gd name="connsiteY58" fmla="*/ 5278921 h 5549975"/>
              <a:gd name="connsiteX59" fmla="*/ 4259683 w 4549123"/>
              <a:gd name="connsiteY59" fmla="*/ 5315626 h 5549975"/>
              <a:gd name="connsiteX60" fmla="*/ 4263217 w 4549123"/>
              <a:gd name="connsiteY60" fmla="*/ 5350090 h 5549975"/>
              <a:gd name="connsiteX61" fmla="*/ 4266049 w 4549123"/>
              <a:gd name="connsiteY61" fmla="*/ 5450399 h 5549975"/>
              <a:gd name="connsiteX62" fmla="*/ 4247492 w 4549123"/>
              <a:gd name="connsiteY62" fmla="*/ 5484804 h 5549975"/>
              <a:gd name="connsiteX63" fmla="*/ 4242840 w 4549123"/>
              <a:gd name="connsiteY63" fmla="*/ 5487504 h 5549975"/>
              <a:gd name="connsiteX64" fmla="*/ 4239383 w 4549123"/>
              <a:gd name="connsiteY64" fmla="*/ 5549951 h 5549975"/>
              <a:gd name="connsiteX65" fmla="*/ 8699 w 4549123"/>
              <a:gd name="connsiteY65" fmla="*/ 5314089 h 5549975"/>
              <a:gd name="connsiteX66" fmla="*/ 12505 w 4549123"/>
              <a:gd name="connsiteY66" fmla="*/ 5243704 h 5549975"/>
              <a:gd name="connsiteX67" fmla="*/ 0 w 4549123"/>
              <a:gd name="connsiteY67" fmla="*/ 5239903 h 5549975"/>
              <a:gd name="connsiteX68" fmla="*/ 4220 w 4549123"/>
              <a:gd name="connsiteY68" fmla="*/ 5233298 h 5549975"/>
              <a:gd name="connsiteX69" fmla="*/ 4489 w 4549123"/>
              <a:gd name="connsiteY69" fmla="*/ 5230552 h 5549975"/>
              <a:gd name="connsiteX70" fmla="*/ 4759 w 4549123"/>
              <a:gd name="connsiteY70" fmla="*/ 5227804 h 5549975"/>
              <a:gd name="connsiteX71" fmla="*/ 5296 w 4549123"/>
              <a:gd name="connsiteY71" fmla="*/ 5222308 h 5549975"/>
              <a:gd name="connsiteX72" fmla="*/ 4981 w 4549123"/>
              <a:gd name="connsiteY72" fmla="*/ 5216405 h 5549975"/>
              <a:gd name="connsiteX73" fmla="*/ 4397 w 4549123"/>
              <a:gd name="connsiteY73" fmla="*/ 5213249 h 5549975"/>
              <a:gd name="connsiteX74" fmla="*/ 4666 w 4549123"/>
              <a:gd name="connsiteY74" fmla="*/ 5210500 h 5549975"/>
              <a:gd name="connsiteX75" fmla="*/ 4350 w 4549123"/>
              <a:gd name="connsiteY75" fmla="*/ 5204597 h 5549975"/>
              <a:gd name="connsiteX76" fmla="*/ 3767 w 4549123"/>
              <a:gd name="connsiteY76" fmla="*/ 5201441 h 5549975"/>
              <a:gd name="connsiteX77" fmla="*/ 3137 w 4549123"/>
              <a:gd name="connsiteY77" fmla="*/ 5189632 h 5549975"/>
              <a:gd name="connsiteX78" fmla="*/ 2553 w 4549123"/>
              <a:gd name="connsiteY78" fmla="*/ 5186477 h 5549975"/>
              <a:gd name="connsiteX79" fmla="*/ 2821 w 4549123"/>
              <a:gd name="connsiteY79" fmla="*/ 5183728 h 5549975"/>
              <a:gd name="connsiteX80" fmla="*/ 1386 w 4549123"/>
              <a:gd name="connsiteY80" fmla="*/ 5180163 h 5549975"/>
              <a:gd name="connsiteX81" fmla="*/ 6798 w 4549123"/>
              <a:gd name="connsiteY81" fmla="*/ 5116566 h 5549975"/>
              <a:gd name="connsiteX82" fmla="*/ 74412 w 4549123"/>
              <a:gd name="connsiteY82" fmla="*/ 3839310 h 5549975"/>
              <a:gd name="connsiteX83" fmla="*/ 299102 w 4549123"/>
              <a:gd name="connsiteY83" fmla="*/ 0 h 5549975"/>
              <a:gd name="connsiteX0" fmla="*/ 304427 w 4554448"/>
              <a:gd name="connsiteY0" fmla="*/ 0 h 5549970"/>
              <a:gd name="connsiteX1" fmla="*/ 3306613 w 4554448"/>
              <a:gd name="connsiteY1" fmla="*/ 171842 h 5549970"/>
              <a:gd name="connsiteX2" fmla="*/ 4135424 w 4554448"/>
              <a:gd name="connsiteY2" fmla="*/ 226950 h 5549970"/>
              <a:gd name="connsiteX3" fmla="*/ 4508618 w 4554448"/>
              <a:gd name="connsiteY3" fmla="*/ 247374 h 5549970"/>
              <a:gd name="connsiteX4" fmla="*/ 4536497 w 4554448"/>
              <a:gd name="connsiteY4" fmla="*/ 269179 h 5549970"/>
              <a:gd name="connsiteX5" fmla="*/ 4534723 w 4554448"/>
              <a:gd name="connsiteY5" fmla="*/ 300930 h 5549970"/>
              <a:gd name="connsiteX6" fmla="*/ 4537645 w 4554448"/>
              <a:gd name="connsiteY6" fmla="*/ 302647 h 5549970"/>
              <a:gd name="connsiteX7" fmla="*/ 4554071 w 4554448"/>
              <a:gd name="connsiteY7" fmla="*/ 334222 h 5549970"/>
              <a:gd name="connsiteX8" fmla="*/ 4531810 w 4554448"/>
              <a:gd name="connsiteY8" fmla="*/ 391868 h 5549970"/>
              <a:gd name="connsiteX9" fmla="*/ 4528322 w 4554448"/>
              <a:gd name="connsiteY9" fmla="*/ 415489 h 5549970"/>
              <a:gd name="connsiteX10" fmla="*/ 4523217 w 4554448"/>
              <a:gd name="connsiteY10" fmla="*/ 506828 h 5549970"/>
              <a:gd name="connsiteX11" fmla="*/ 4522567 w 4554448"/>
              <a:gd name="connsiteY11" fmla="*/ 553245 h 5549970"/>
              <a:gd name="connsiteX12" fmla="*/ 4519468 w 4554448"/>
              <a:gd name="connsiteY12" fmla="*/ 581709 h 5549970"/>
              <a:gd name="connsiteX13" fmla="*/ 4518799 w 4554448"/>
              <a:gd name="connsiteY13" fmla="*/ 585890 h 5549970"/>
              <a:gd name="connsiteX14" fmla="*/ 4505862 w 4554448"/>
              <a:gd name="connsiteY14" fmla="*/ 817404 h 5549970"/>
              <a:gd name="connsiteX15" fmla="*/ 4507575 w 4554448"/>
              <a:gd name="connsiteY15" fmla="*/ 822238 h 5549970"/>
              <a:gd name="connsiteX16" fmla="*/ 4505424 w 4554448"/>
              <a:gd name="connsiteY16" fmla="*/ 846069 h 5549970"/>
              <a:gd name="connsiteX17" fmla="*/ 4503824 w 4554448"/>
              <a:gd name="connsiteY17" fmla="*/ 853854 h 5549970"/>
              <a:gd name="connsiteX18" fmla="*/ 4497586 w 4554448"/>
              <a:gd name="connsiteY18" fmla="*/ 965485 h 5549970"/>
              <a:gd name="connsiteX19" fmla="*/ 4499663 w 4554448"/>
              <a:gd name="connsiteY19" fmla="*/ 966385 h 5549970"/>
              <a:gd name="connsiteX20" fmla="*/ 4503782 w 4554448"/>
              <a:gd name="connsiteY20" fmla="*/ 1002567 h 5549970"/>
              <a:gd name="connsiteX21" fmla="*/ 4498984 w 4554448"/>
              <a:gd name="connsiteY21" fmla="*/ 1101094 h 5549970"/>
              <a:gd name="connsiteX22" fmla="*/ 4498879 w 4554448"/>
              <a:gd name="connsiteY22" fmla="*/ 1159389 h 5549970"/>
              <a:gd name="connsiteX23" fmla="*/ 4503182 w 4554448"/>
              <a:gd name="connsiteY23" fmla="*/ 1180505 h 5549970"/>
              <a:gd name="connsiteX24" fmla="*/ 4506272 w 4554448"/>
              <a:gd name="connsiteY24" fmla="*/ 1210687 h 5549970"/>
              <a:gd name="connsiteX25" fmla="*/ 4515089 w 4554448"/>
              <a:gd name="connsiteY25" fmla="*/ 1263157 h 5549970"/>
              <a:gd name="connsiteX26" fmla="*/ 4517366 w 4554448"/>
              <a:gd name="connsiteY26" fmla="*/ 1313374 h 5549970"/>
              <a:gd name="connsiteX27" fmla="*/ 4516486 w 4554448"/>
              <a:gd name="connsiteY27" fmla="*/ 1347004 h 5549970"/>
              <a:gd name="connsiteX28" fmla="*/ 4516023 w 4554448"/>
              <a:gd name="connsiteY28" fmla="*/ 1351864 h 5549970"/>
              <a:gd name="connsiteX29" fmla="*/ 4506904 w 4554448"/>
              <a:gd name="connsiteY29" fmla="*/ 1391762 h 5549970"/>
              <a:gd name="connsiteX30" fmla="*/ 4510168 w 4554448"/>
              <a:gd name="connsiteY30" fmla="*/ 1395707 h 5549970"/>
              <a:gd name="connsiteX31" fmla="*/ 4513010 w 4554448"/>
              <a:gd name="connsiteY31" fmla="*/ 1408524 h 5549970"/>
              <a:gd name="connsiteX32" fmla="*/ 4508269 w 4554448"/>
              <a:gd name="connsiteY32" fmla="*/ 1419109 h 5549970"/>
              <a:gd name="connsiteX33" fmla="*/ 4498085 w 4554448"/>
              <a:gd name="connsiteY33" fmla="*/ 1469337 h 5549970"/>
              <a:gd name="connsiteX34" fmla="*/ 4487188 w 4554448"/>
              <a:gd name="connsiteY34" fmla="*/ 1543038 h 5549970"/>
              <a:gd name="connsiteX35" fmla="*/ 4482307 w 4554448"/>
              <a:gd name="connsiteY35" fmla="*/ 1553997 h 5549970"/>
              <a:gd name="connsiteX36" fmla="*/ 4467879 w 4554448"/>
              <a:gd name="connsiteY36" fmla="*/ 1626071 h 5549970"/>
              <a:gd name="connsiteX37" fmla="*/ 4464164 w 4554448"/>
              <a:gd name="connsiteY37" fmla="*/ 1664103 h 5549970"/>
              <a:gd name="connsiteX38" fmla="*/ 4467824 w 4554448"/>
              <a:gd name="connsiteY38" fmla="*/ 1668558 h 5549970"/>
              <a:gd name="connsiteX39" fmla="*/ 4466174 w 4554448"/>
              <a:gd name="connsiteY39" fmla="*/ 1679756 h 5549970"/>
              <a:gd name="connsiteX40" fmla="*/ 4466586 w 4554448"/>
              <a:gd name="connsiteY40" fmla="*/ 1682815 h 5549970"/>
              <a:gd name="connsiteX41" fmla="*/ 4468097 w 4554448"/>
              <a:gd name="connsiteY41" fmla="*/ 1700268 h 5549970"/>
              <a:gd name="connsiteX42" fmla="*/ 4456627 w 4554448"/>
              <a:gd name="connsiteY42" fmla="*/ 1735163 h 5549970"/>
              <a:gd name="connsiteX43" fmla="*/ 4454567 w 4554448"/>
              <a:gd name="connsiteY43" fmla="*/ 1735289 h 5549970"/>
              <a:gd name="connsiteX44" fmla="*/ 4446069 w 4554448"/>
              <a:gd name="connsiteY44" fmla="*/ 1887374 h 5549970"/>
              <a:gd name="connsiteX45" fmla="*/ 4454760 w 4554448"/>
              <a:gd name="connsiteY45" fmla="*/ 1911536 h 5549970"/>
              <a:gd name="connsiteX46" fmla="*/ 4457038 w 4554448"/>
              <a:gd name="connsiteY46" fmla="*/ 1961755 h 5549970"/>
              <a:gd name="connsiteX47" fmla="*/ 4456157 w 4554448"/>
              <a:gd name="connsiteY47" fmla="*/ 1995384 h 5549970"/>
              <a:gd name="connsiteX48" fmla="*/ 4455695 w 4554448"/>
              <a:gd name="connsiteY48" fmla="*/ 2000244 h 5549970"/>
              <a:gd name="connsiteX49" fmla="*/ 4446575 w 4554448"/>
              <a:gd name="connsiteY49" fmla="*/ 2040142 h 5549970"/>
              <a:gd name="connsiteX50" fmla="*/ 4449840 w 4554448"/>
              <a:gd name="connsiteY50" fmla="*/ 2044087 h 5549970"/>
              <a:gd name="connsiteX51" fmla="*/ 4452681 w 4554448"/>
              <a:gd name="connsiteY51" fmla="*/ 2056904 h 5549970"/>
              <a:gd name="connsiteX52" fmla="*/ 4447940 w 4554448"/>
              <a:gd name="connsiteY52" fmla="*/ 2067489 h 5549970"/>
              <a:gd name="connsiteX53" fmla="*/ 4437756 w 4554448"/>
              <a:gd name="connsiteY53" fmla="*/ 2117719 h 5549970"/>
              <a:gd name="connsiteX54" fmla="*/ 4430425 w 4554448"/>
              <a:gd name="connsiteY54" fmla="*/ 2167300 h 5549970"/>
              <a:gd name="connsiteX55" fmla="*/ 4374342 w 4554448"/>
              <a:gd name="connsiteY55" fmla="*/ 3223633 h 5549970"/>
              <a:gd name="connsiteX56" fmla="*/ 4361556 w 4554448"/>
              <a:gd name="connsiteY56" fmla="*/ 3477281 h 5549970"/>
              <a:gd name="connsiteX57" fmla="*/ 4350471 w 4554448"/>
              <a:gd name="connsiteY57" fmla="*/ 3639984 h 5549970"/>
              <a:gd name="connsiteX58" fmla="*/ 4259710 w 4554448"/>
              <a:gd name="connsiteY58" fmla="*/ 5278921 h 5549970"/>
              <a:gd name="connsiteX59" fmla="*/ 4265008 w 4554448"/>
              <a:gd name="connsiteY59" fmla="*/ 5315626 h 5549970"/>
              <a:gd name="connsiteX60" fmla="*/ 4268542 w 4554448"/>
              <a:gd name="connsiteY60" fmla="*/ 5350090 h 5549970"/>
              <a:gd name="connsiteX61" fmla="*/ 4271374 w 4554448"/>
              <a:gd name="connsiteY61" fmla="*/ 5450399 h 5549970"/>
              <a:gd name="connsiteX62" fmla="*/ 4252817 w 4554448"/>
              <a:gd name="connsiteY62" fmla="*/ 5484804 h 5549970"/>
              <a:gd name="connsiteX63" fmla="*/ 4248165 w 4554448"/>
              <a:gd name="connsiteY63" fmla="*/ 5487504 h 5549970"/>
              <a:gd name="connsiteX64" fmla="*/ 4244708 w 4554448"/>
              <a:gd name="connsiteY64" fmla="*/ 5549951 h 5549970"/>
              <a:gd name="connsiteX65" fmla="*/ 0 w 4554448"/>
              <a:gd name="connsiteY65" fmla="*/ 5272016 h 5549970"/>
              <a:gd name="connsiteX66" fmla="*/ 17830 w 4554448"/>
              <a:gd name="connsiteY66" fmla="*/ 5243704 h 5549970"/>
              <a:gd name="connsiteX67" fmla="*/ 5325 w 4554448"/>
              <a:gd name="connsiteY67" fmla="*/ 5239903 h 5549970"/>
              <a:gd name="connsiteX68" fmla="*/ 9545 w 4554448"/>
              <a:gd name="connsiteY68" fmla="*/ 5233298 h 5549970"/>
              <a:gd name="connsiteX69" fmla="*/ 9814 w 4554448"/>
              <a:gd name="connsiteY69" fmla="*/ 5230552 h 5549970"/>
              <a:gd name="connsiteX70" fmla="*/ 10084 w 4554448"/>
              <a:gd name="connsiteY70" fmla="*/ 5227804 h 5549970"/>
              <a:gd name="connsiteX71" fmla="*/ 10621 w 4554448"/>
              <a:gd name="connsiteY71" fmla="*/ 5222308 h 5549970"/>
              <a:gd name="connsiteX72" fmla="*/ 10306 w 4554448"/>
              <a:gd name="connsiteY72" fmla="*/ 5216405 h 5549970"/>
              <a:gd name="connsiteX73" fmla="*/ 9722 w 4554448"/>
              <a:gd name="connsiteY73" fmla="*/ 5213249 h 5549970"/>
              <a:gd name="connsiteX74" fmla="*/ 9991 w 4554448"/>
              <a:gd name="connsiteY74" fmla="*/ 5210500 h 5549970"/>
              <a:gd name="connsiteX75" fmla="*/ 9675 w 4554448"/>
              <a:gd name="connsiteY75" fmla="*/ 5204597 h 5549970"/>
              <a:gd name="connsiteX76" fmla="*/ 9092 w 4554448"/>
              <a:gd name="connsiteY76" fmla="*/ 5201441 h 5549970"/>
              <a:gd name="connsiteX77" fmla="*/ 8462 w 4554448"/>
              <a:gd name="connsiteY77" fmla="*/ 5189632 h 5549970"/>
              <a:gd name="connsiteX78" fmla="*/ 7878 w 4554448"/>
              <a:gd name="connsiteY78" fmla="*/ 5186477 h 5549970"/>
              <a:gd name="connsiteX79" fmla="*/ 8146 w 4554448"/>
              <a:gd name="connsiteY79" fmla="*/ 5183728 h 5549970"/>
              <a:gd name="connsiteX80" fmla="*/ 6711 w 4554448"/>
              <a:gd name="connsiteY80" fmla="*/ 5180163 h 5549970"/>
              <a:gd name="connsiteX81" fmla="*/ 12123 w 4554448"/>
              <a:gd name="connsiteY81" fmla="*/ 5116566 h 5549970"/>
              <a:gd name="connsiteX82" fmla="*/ 79737 w 4554448"/>
              <a:gd name="connsiteY82" fmla="*/ 3839310 h 5549970"/>
              <a:gd name="connsiteX83" fmla="*/ 304427 w 4554448"/>
              <a:gd name="connsiteY83" fmla="*/ 0 h 5549970"/>
              <a:gd name="connsiteX0" fmla="*/ 338086 w 4588107"/>
              <a:gd name="connsiteY0" fmla="*/ 0 h 5549995"/>
              <a:gd name="connsiteX1" fmla="*/ 3340272 w 4588107"/>
              <a:gd name="connsiteY1" fmla="*/ 171842 h 5549995"/>
              <a:gd name="connsiteX2" fmla="*/ 4169083 w 4588107"/>
              <a:gd name="connsiteY2" fmla="*/ 226950 h 5549995"/>
              <a:gd name="connsiteX3" fmla="*/ 4542277 w 4588107"/>
              <a:gd name="connsiteY3" fmla="*/ 247374 h 5549995"/>
              <a:gd name="connsiteX4" fmla="*/ 4570156 w 4588107"/>
              <a:gd name="connsiteY4" fmla="*/ 269179 h 5549995"/>
              <a:gd name="connsiteX5" fmla="*/ 4568382 w 4588107"/>
              <a:gd name="connsiteY5" fmla="*/ 300930 h 5549995"/>
              <a:gd name="connsiteX6" fmla="*/ 4571304 w 4588107"/>
              <a:gd name="connsiteY6" fmla="*/ 302647 h 5549995"/>
              <a:gd name="connsiteX7" fmla="*/ 4587730 w 4588107"/>
              <a:gd name="connsiteY7" fmla="*/ 334222 h 5549995"/>
              <a:gd name="connsiteX8" fmla="*/ 4565469 w 4588107"/>
              <a:gd name="connsiteY8" fmla="*/ 391868 h 5549995"/>
              <a:gd name="connsiteX9" fmla="*/ 4561981 w 4588107"/>
              <a:gd name="connsiteY9" fmla="*/ 415489 h 5549995"/>
              <a:gd name="connsiteX10" fmla="*/ 4556876 w 4588107"/>
              <a:gd name="connsiteY10" fmla="*/ 506828 h 5549995"/>
              <a:gd name="connsiteX11" fmla="*/ 4556226 w 4588107"/>
              <a:gd name="connsiteY11" fmla="*/ 553245 h 5549995"/>
              <a:gd name="connsiteX12" fmla="*/ 4553127 w 4588107"/>
              <a:gd name="connsiteY12" fmla="*/ 581709 h 5549995"/>
              <a:gd name="connsiteX13" fmla="*/ 4552458 w 4588107"/>
              <a:gd name="connsiteY13" fmla="*/ 585890 h 5549995"/>
              <a:gd name="connsiteX14" fmla="*/ 4539521 w 4588107"/>
              <a:gd name="connsiteY14" fmla="*/ 817404 h 5549995"/>
              <a:gd name="connsiteX15" fmla="*/ 4541234 w 4588107"/>
              <a:gd name="connsiteY15" fmla="*/ 822238 h 5549995"/>
              <a:gd name="connsiteX16" fmla="*/ 4539083 w 4588107"/>
              <a:gd name="connsiteY16" fmla="*/ 846069 h 5549995"/>
              <a:gd name="connsiteX17" fmla="*/ 4537483 w 4588107"/>
              <a:gd name="connsiteY17" fmla="*/ 853854 h 5549995"/>
              <a:gd name="connsiteX18" fmla="*/ 4531245 w 4588107"/>
              <a:gd name="connsiteY18" fmla="*/ 965485 h 5549995"/>
              <a:gd name="connsiteX19" fmla="*/ 4533322 w 4588107"/>
              <a:gd name="connsiteY19" fmla="*/ 966385 h 5549995"/>
              <a:gd name="connsiteX20" fmla="*/ 4537441 w 4588107"/>
              <a:gd name="connsiteY20" fmla="*/ 1002567 h 5549995"/>
              <a:gd name="connsiteX21" fmla="*/ 4532643 w 4588107"/>
              <a:gd name="connsiteY21" fmla="*/ 1101094 h 5549995"/>
              <a:gd name="connsiteX22" fmla="*/ 4532538 w 4588107"/>
              <a:gd name="connsiteY22" fmla="*/ 1159389 h 5549995"/>
              <a:gd name="connsiteX23" fmla="*/ 4536841 w 4588107"/>
              <a:gd name="connsiteY23" fmla="*/ 1180505 h 5549995"/>
              <a:gd name="connsiteX24" fmla="*/ 4539931 w 4588107"/>
              <a:gd name="connsiteY24" fmla="*/ 1210687 h 5549995"/>
              <a:gd name="connsiteX25" fmla="*/ 4548748 w 4588107"/>
              <a:gd name="connsiteY25" fmla="*/ 1263157 h 5549995"/>
              <a:gd name="connsiteX26" fmla="*/ 4551025 w 4588107"/>
              <a:gd name="connsiteY26" fmla="*/ 1313374 h 5549995"/>
              <a:gd name="connsiteX27" fmla="*/ 4550145 w 4588107"/>
              <a:gd name="connsiteY27" fmla="*/ 1347004 h 5549995"/>
              <a:gd name="connsiteX28" fmla="*/ 4549682 w 4588107"/>
              <a:gd name="connsiteY28" fmla="*/ 1351864 h 5549995"/>
              <a:gd name="connsiteX29" fmla="*/ 4540563 w 4588107"/>
              <a:gd name="connsiteY29" fmla="*/ 1391762 h 5549995"/>
              <a:gd name="connsiteX30" fmla="*/ 4543827 w 4588107"/>
              <a:gd name="connsiteY30" fmla="*/ 1395707 h 5549995"/>
              <a:gd name="connsiteX31" fmla="*/ 4546669 w 4588107"/>
              <a:gd name="connsiteY31" fmla="*/ 1408524 h 5549995"/>
              <a:gd name="connsiteX32" fmla="*/ 4541928 w 4588107"/>
              <a:gd name="connsiteY32" fmla="*/ 1419109 h 5549995"/>
              <a:gd name="connsiteX33" fmla="*/ 4531744 w 4588107"/>
              <a:gd name="connsiteY33" fmla="*/ 1469337 h 5549995"/>
              <a:gd name="connsiteX34" fmla="*/ 4520847 w 4588107"/>
              <a:gd name="connsiteY34" fmla="*/ 1543038 h 5549995"/>
              <a:gd name="connsiteX35" fmla="*/ 4515966 w 4588107"/>
              <a:gd name="connsiteY35" fmla="*/ 1553997 h 5549995"/>
              <a:gd name="connsiteX36" fmla="*/ 4501538 w 4588107"/>
              <a:gd name="connsiteY36" fmla="*/ 1626071 h 5549995"/>
              <a:gd name="connsiteX37" fmla="*/ 4497823 w 4588107"/>
              <a:gd name="connsiteY37" fmla="*/ 1664103 h 5549995"/>
              <a:gd name="connsiteX38" fmla="*/ 4501483 w 4588107"/>
              <a:gd name="connsiteY38" fmla="*/ 1668558 h 5549995"/>
              <a:gd name="connsiteX39" fmla="*/ 4499833 w 4588107"/>
              <a:gd name="connsiteY39" fmla="*/ 1679756 h 5549995"/>
              <a:gd name="connsiteX40" fmla="*/ 4500245 w 4588107"/>
              <a:gd name="connsiteY40" fmla="*/ 1682815 h 5549995"/>
              <a:gd name="connsiteX41" fmla="*/ 4501756 w 4588107"/>
              <a:gd name="connsiteY41" fmla="*/ 1700268 h 5549995"/>
              <a:gd name="connsiteX42" fmla="*/ 4490286 w 4588107"/>
              <a:gd name="connsiteY42" fmla="*/ 1735163 h 5549995"/>
              <a:gd name="connsiteX43" fmla="*/ 4488226 w 4588107"/>
              <a:gd name="connsiteY43" fmla="*/ 1735289 h 5549995"/>
              <a:gd name="connsiteX44" fmla="*/ 4479728 w 4588107"/>
              <a:gd name="connsiteY44" fmla="*/ 1887374 h 5549995"/>
              <a:gd name="connsiteX45" fmla="*/ 4488419 w 4588107"/>
              <a:gd name="connsiteY45" fmla="*/ 1911536 h 5549995"/>
              <a:gd name="connsiteX46" fmla="*/ 4490697 w 4588107"/>
              <a:gd name="connsiteY46" fmla="*/ 1961755 h 5549995"/>
              <a:gd name="connsiteX47" fmla="*/ 4489816 w 4588107"/>
              <a:gd name="connsiteY47" fmla="*/ 1995384 h 5549995"/>
              <a:gd name="connsiteX48" fmla="*/ 4489354 w 4588107"/>
              <a:gd name="connsiteY48" fmla="*/ 2000244 h 5549995"/>
              <a:gd name="connsiteX49" fmla="*/ 4480234 w 4588107"/>
              <a:gd name="connsiteY49" fmla="*/ 2040142 h 5549995"/>
              <a:gd name="connsiteX50" fmla="*/ 4483499 w 4588107"/>
              <a:gd name="connsiteY50" fmla="*/ 2044087 h 5549995"/>
              <a:gd name="connsiteX51" fmla="*/ 4486340 w 4588107"/>
              <a:gd name="connsiteY51" fmla="*/ 2056904 h 5549995"/>
              <a:gd name="connsiteX52" fmla="*/ 4481599 w 4588107"/>
              <a:gd name="connsiteY52" fmla="*/ 2067489 h 5549995"/>
              <a:gd name="connsiteX53" fmla="*/ 4471415 w 4588107"/>
              <a:gd name="connsiteY53" fmla="*/ 2117719 h 5549995"/>
              <a:gd name="connsiteX54" fmla="*/ 4464084 w 4588107"/>
              <a:gd name="connsiteY54" fmla="*/ 2167300 h 5549995"/>
              <a:gd name="connsiteX55" fmla="*/ 4408001 w 4588107"/>
              <a:gd name="connsiteY55" fmla="*/ 3223633 h 5549995"/>
              <a:gd name="connsiteX56" fmla="*/ 4395215 w 4588107"/>
              <a:gd name="connsiteY56" fmla="*/ 3477281 h 5549995"/>
              <a:gd name="connsiteX57" fmla="*/ 4384130 w 4588107"/>
              <a:gd name="connsiteY57" fmla="*/ 3639984 h 5549995"/>
              <a:gd name="connsiteX58" fmla="*/ 4293369 w 4588107"/>
              <a:gd name="connsiteY58" fmla="*/ 5278921 h 5549995"/>
              <a:gd name="connsiteX59" fmla="*/ 4298667 w 4588107"/>
              <a:gd name="connsiteY59" fmla="*/ 5315626 h 5549995"/>
              <a:gd name="connsiteX60" fmla="*/ 4302201 w 4588107"/>
              <a:gd name="connsiteY60" fmla="*/ 5350090 h 5549995"/>
              <a:gd name="connsiteX61" fmla="*/ 4305033 w 4588107"/>
              <a:gd name="connsiteY61" fmla="*/ 5450399 h 5549995"/>
              <a:gd name="connsiteX62" fmla="*/ 4286476 w 4588107"/>
              <a:gd name="connsiteY62" fmla="*/ 5484804 h 5549995"/>
              <a:gd name="connsiteX63" fmla="*/ 4281824 w 4588107"/>
              <a:gd name="connsiteY63" fmla="*/ 5487504 h 5549995"/>
              <a:gd name="connsiteX64" fmla="*/ 4278367 w 4588107"/>
              <a:gd name="connsiteY64" fmla="*/ 5549951 h 5549995"/>
              <a:gd name="connsiteX65" fmla="*/ 0 w 4588107"/>
              <a:gd name="connsiteY65" fmla="*/ 5387017 h 5549995"/>
              <a:gd name="connsiteX66" fmla="*/ 51489 w 4588107"/>
              <a:gd name="connsiteY66" fmla="*/ 5243704 h 5549995"/>
              <a:gd name="connsiteX67" fmla="*/ 38984 w 4588107"/>
              <a:gd name="connsiteY67" fmla="*/ 5239903 h 5549995"/>
              <a:gd name="connsiteX68" fmla="*/ 43204 w 4588107"/>
              <a:gd name="connsiteY68" fmla="*/ 5233298 h 5549995"/>
              <a:gd name="connsiteX69" fmla="*/ 43473 w 4588107"/>
              <a:gd name="connsiteY69" fmla="*/ 5230552 h 5549995"/>
              <a:gd name="connsiteX70" fmla="*/ 43743 w 4588107"/>
              <a:gd name="connsiteY70" fmla="*/ 5227804 h 5549995"/>
              <a:gd name="connsiteX71" fmla="*/ 44280 w 4588107"/>
              <a:gd name="connsiteY71" fmla="*/ 5222308 h 5549995"/>
              <a:gd name="connsiteX72" fmla="*/ 43965 w 4588107"/>
              <a:gd name="connsiteY72" fmla="*/ 5216405 h 5549995"/>
              <a:gd name="connsiteX73" fmla="*/ 43381 w 4588107"/>
              <a:gd name="connsiteY73" fmla="*/ 5213249 h 5549995"/>
              <a:gd name="connsiteX74" fmla="*/ 43650 w 4588107"/>
              <a:gd name="connsiteY74" fmla="*/ 5210500 h 5549995"/>
              <a:gd name="connsiteX75" fmla="*/ 43334 w 4588107"/>
              <a:gd name="connsiteY75" fmla="*/ 5204597 h 5549995"/>
              <a:gd name="connsiteX76" fmla="*/ 42751 w 4588107"/>
              <a:gd name="connsiteY76" fmla="*/ 5201441 h 5549995"/>
              <a:gd name="connsiteX77" fmla="*/ 42121 w 4588107"/>
              <a:gd name="connsiteY77" fmla="*/ 5189632 h 5549995"/>
              <a:gd name="connsiteX78" fmla="*/ 41537 w 4588107"/>
              <a:gd name="connsiteY78" fmla="*/ 5186477 h 5549995"/>
              <a:gd name="connsiteX79" fmla="*/ 41805 w 4588107"/>
              <a:gd name="connsiteY79" fmla="*/ 5183728 h 5549995"/>
              <a:gd name="connsiteX80" fmla="*/ 40370 w 4588107"/>
              <a:gd name="connsiteY80" fmla="*/ 5180163 h 5549995"/>
              <a:gd name="connsiteX81" fmla="*/ 45782 w 4588107"/>
              <a:gd name="connsiteY81" fmla="*/ 5116566 h 5549995"/>
              <a:gd name="connsiteX82" fmla="*/ 113396 w 4588107"/>
              <a:gd name="connsiteY82" fmla="*/ 3839310 h 5549995"/>
              <a:gd name="connsiteX83" fmla="*/ 338086 w 4588107"/>
              <a:gd name="connsiteY83" fmla="*/ 0 h 5549995"/>
              <a:gd name="connsiteX0" fmla="*/ 299102 w 4549123"/>
              <a:gd name="connsiteY0" fmla="*/ 0 h 5549966"/>
              <a:gd name="connsiteX1" fmla="*/ 3301288 w 4549123"/>
              <a:gd name="connsiteY1" fmla="*/ 171842 h 5549966"/>
              <a:gd name="connsiteX2" fmla="*/ 4130099 w 4549123"/>
              <a:gd name="connsiteY2" fmla="*/ 226950 h 5549966"/>
              <a:gd name="connsiteX3" fmla="*/ 4503293 w 4549123"/>
              <a:gd name="connsiteY3" fmla="*/ 247374 h 5549966"/>
              <a:gd name="connsiteX4" fmla="*/ 4531172 w 4549123"/>
              <a:gd name="connsiteY4" fmla="*/ 269179 h 5549966"/>
              <a:gd name="connsiteX5" fmla="*/ 4529398 w 4549123"/>
              <a:gd name="connsiteY5" fmla="*/ 300930 h 5549966"/>
              <a:gd name="connsiteX6" fmla="*/ 4532320 w 4549123"/>
              <a:gd name="connsiteY6" fmla="*/ 302647 h 5549966"/>
              <a:gd name="connsiteX7" fmla="*/ 4548746 w 4549123"/>
              <a:gd name="connsiteY7" fmla="*/ 334222 h 5549966"/>
              <a:gd name="connsiteX8" fmla="*/ 4526485 w 4549123"/>
              <a:gd name="connsiteY8" fmla="*/ 391868 h 5549966"/>
              <a:gd name="connsiteX9" fmla="*/ 4522997 w 4549123"/>
              <a:gd name="connsiteY9" fmla="*/ 415489 h 5549966"/>
              <a:gd name="connsiteX10" fmla="*/ 4517892 w 4549123"/>
              <a:gd name="connsiteY10" fmla="*/ 506828 h 5549966"/>
              <a:gd name="connsiteX11" fmla="*/ 4517242 w 4549123"/>
              <a:gd name="connsiteY11" fmla="*/ 553245 h 5549966"/>
              <a:gd name="connsiteX12" fmla="*/ 4514143 w 4549123"/>
              <a:gd name="connsiteY12" fmla="*/ 581709 h 5549966"/>
              <a:gd name="connsiteX13" fmla="*/ 4513474 w 4549123"/>
              <a:gd name="connsiteY13" fmla="*/ 585890 h 5549966"/>
              <a:gd name="connsiteX14" fmla="*/ 4500537 w 4549123"/>
              <a:gd name="connsiteY14" fmla="*/ 817404 h 5549966"/>
              <a:gd name="connsiteX15" fmla="*/ 4502250 w 4549123"/>
              <a:gd name="connsiteY15" fmla="*/ 822238 h 5549966"/>
              <a:gd name="connsiteX16" fmla="*/ 4500099 w 4549123"/>
              <a:gd name="connsiteY16" fmla="*/ 846069 h 5549966"/>
              <a:gd name="connsiteX17" fmla="*/ 4498499 w 4549123"/>
              <a:gd name="connsiteY17" fmla="*/ 853854 h 5549966"/>
              <a:gd name="connsiteX18" fmla="*/ 4492261 w 4549123"/>
              <a:gd name="connsiteY18" fmla="*/ 965485 h 5549966"/>
              <a:gd name="connsiteX19" fmla="*/ 4494338 w 4549123"/>
              <a:gd name="connsiteY19" fmla="*/ 966385 h 5549966"/>
              <a:gd name="connsiteX20" fmla="*/ 4498457 w 4549123"/>
              <a:gd name="connsiteY20" fmla="*/ 1002567 h 5549966"/>
              <a:gd name="connsiteX21" fmla="*/ 4493659 w 4549123"/>
              <a:gd name="connsiteY21" fmla="*/ 1101094 h 5549966"/>
              <a:gd name="connsiteX22" fmla="*/ 4493554 w 4549123"/>
              <a:gd name="connsiteY22" fmla="*/ 1159389 h 5549966"/>
              <a:gd name="connsiteX23" fmla="*/ 4497857 w 4549123"/>
              <a:gd name="connsiteY23" fmla="*/ 1180505 h 5549966"/>
              <a:gd name="connsiteX24" fmla="*/ 4500947 w 4549123"/>
              <a:gd name="connsiteY24" fmla="*/ 1210687 h 5549966"/>
              <a:gd name="connsiteX25" fmla="*/ 4509764 w 4549123"/>
              <a:gd name="connsiteY25" fmla="*/ 1263157 h 5549966"/>
              <a:gd name="connsiteX26" fmla="*/ 4512041 w 4549123"/>
              <a:gd name="connsiteY26" fmla="*/ 1313374 h 5549966"/>
              <a:gd name="connsiteX27" fmla="*/ 4511161 w 4549123"/>
              <a:gd name="connsiteY27" fmla="*/ 1347004 h 5549966"/>
              <a:gd name="connsiteX28" fmla="*/ 4510698 w 4549123"/>
              <a:gd name="connsiteY28" fmla="*/ 1351864 h 5549966"/>
              <a:gd name="connsiteX29" fmla="*/ 4501579 w 4549123"/>
              <a:gd name="connsiteY29" fmla="*/ 1391762 h 5549966"/>
              <a:gd name="connsiteX30" fmla="*/ 4504843 w 4549123"/>
              <a:gd name="connsiteY30" fmla="*/ 1395707 h 5549966"/>
              <a:gd name="connsiteX31" fmla="*/ 4507685 w 4549123"/>
              <a:gd name="connsiteY31" fmla="*/ 1408524 h 5549966"/>
              <a:gd name="connsiteX32" fmla="*/ 4502944 w 4549123"/>
              <a:gd name="connsiteY32" fmla="*/ 1419109 h 5549966"/>
              <a:gd name="connsiteX33" fmla="*/ 4492760 w 4549123"/>
              <a:gd name="connsiteY33" fmla="*/ 1469337 h 5549966"/>
              <a:gd name="connsiteX34" fmla="*/ 4481863 w 4549123"/>
              <a:gd name="connsiteY34" fmla="*/ 1543038 h 5549966"/>
              <a:gd name="connsiteX35" fmla="*/ 4476982 w 4549123"/>
              <a:gd name="connsiteY35" fmla="*/ 1553997 h 5549966"/>
              <a:gd name="connsiteX36" fmla="*/ 4462554 w 4549123"/>
              <a:gd name="connsiteY36" fmla="*/ 1626071 h 5549966"/>
              <a:gd name="connsiteX37" fmla="*/ 4458839 w 4549123"/>
              <a:gd name="connsiteY37" fmla="*/ 1664103 h 5549966"/>
              <a:gd name="connsiteX38" fmla="*/ 4462499 w 4549123"/>
              <a:gd name="connsiteY38" fmla="*/ 1668558 h 5549966"/>
              <a:gd name="connsiteX39" fmla="*/ 4460849 w 4549123"/>
              <a:gd name="connsiteY39" fmla="*/ 1679756 h 5549966"/>
              <a:gd name="connsiteX40" fmla="*/ 4461261 w 4549123"/>
              <a:gd name="connsiteY40" fmla="*/ 1682815 h 5549966"/>
              <a:gd name="connsiteX41" fmla="*/ 4462772 w 4549123"/>
              <a:gd name="connsiteY41" fmla="*/ 1700268 h 5549966"/>
              <a:gd name="connsiteX42" fmla="*/ 4451302 w 4549123"/>
              <a:gd name="connsiteY42" fmla="*/ 1735163 h 5549966"/>
              <a:gd name="connsiteX43" fmla="*/ 4449242 w 4549123"/>
              <a:gd name="connsiteY43" fmla="*/ 1735289 h 5549966"/>
              <a:gd name="connsiteX44" fmla="*/ 4440744 w 4549123"/>
              <a:gd name="connsiteY44" fmla="*/ 1887374 h 5549966"/>
              <a:gd name="connsiteX45" fmla="*/ 4449435 w 4549123"/>
              <a:gd name="connsiteY45" fmla="*/ 1911536 h 5549966"/>
              <a:gd name="connsiteX46" fmla="*/ 4451713 w 4549123"/>
              <a:gd name="connsiteY46" fmla="*/ 1961755 h 5549966"/>
              <a:gd name="connsiteX47" fmla="*/ 4450832 w 4549123"/>
              <a:gd name="connsiteY47" fmla="*/ 1995384 h 5549966"/>
              <a:gd name="connsiteX48" fmla="*/ 4450370 w 4549123"/>
              <a:gd name="connsiteY48" fmla="*/ 2000244 h 5549966"/>
              <a:gd name="connsiteX49" fmla="*/ 4441250 w 4549123"/>
              <a:gd name="connsiteY49" fmla="*/ 2040142 h 5549966"/>
              <a:gd name="connsiteX50" fmla="*/ 4444515 w 4549123"/>
              <a:gd name="connsiteY50" fmla="*/ 2044087 h 5549966"/>
              <a:gd name="connsiteX51" fmla="*/ 4447356 w 4549123"/>
              <a:gd name="connsiteY51" fmla="*/ 2056904 h 5549966"/>
              <a:gd name="connsiteX52" fmla="*/ 4442615 w 4549123"/>
              <a:gd name="connsiteY52" fmla="*/ 2067489 h 5549966"/>
              <a:gd name="connsiteX53" fmla="*/ 4432431 w 4549123"/>
              <a:gd name="connsiteY53" fmla="*/ 2117719 h 5549966"/>
              <a:gd name="connsiteX54" fmla="*/ 4425100 w 4549123"/>
              <a:gd name="connsiteY54" fmla="*/ 2167300 h 5549966"/>
              <a:gd name="connsiteX55" fmla="*/ 4369017 w 4549123"/>
              <a:gd name="connsiteY55" fmla="*/ 3223633 h 5549966"/>
              <a:gd name="connsiteX56" fmla="*/ 4356231 w 4549123"/>
              <a:gd name="connsiteY56" fmla="*/ 3477281 h 5549966"/>
              <a:gd name="connsiteX57" fmla="*/ 4345146 w 4549123"/>
              <a:gd name="connsiteY57" fmla="*/ 3639984 h 5549966"/>
              <a:gd name="connsiteX58" fmla="*/ 4254385 w 4549123"/>
              <a:gd name="connsiteY58" fmla="*/ 5278921 h 5549966"/>
              <a:gd name="connsiteX59" fmla="*/ 4259683 w 4549123"/>
              <a:gd name="connsiteY59" fmla="*/ 5315626 h 5549966"/>
              <a:gd name="connsiteX60" fmla="*/ 4263217 w 4549123"/>
              <a:gd name="connsiteY60" fmla="*/ 5350090 h 5549966"/>
              <a:gd name="connsiteX61" fmla="*/ 4266049 w 4549123"/>
              <a:gd name="connsiteY61" fmla="*/ 5450399 h 5549966"/>
              <a:gd name="connsiteX62" fmla="*/ 4247492 w 4549123"/>
              <a:gd name="connsiteY62" fmla="*/ 5484804 h 5549966"/>
              <a:gd name="connsiteX63" fmla="*/ 4242840 w 4549123"/>
              <a:gd name="connsiteY63" fmla="*/ 5487504 h 5549966"/>
              <a:gd name="connsiteX64" fmla="*/ 4239383 w 4549123"/>
              <a:gd name="connsiteY64" fmla="*/ 5549951 h 5549966"/>
              <a:gd name="connsiteX65" fmla="*/ 266751 w 4549123"/>
              <a:gd name="connsiteY65" fmla="*/ 5218723 h 5549966"/>
              <a:gd name="connsiteX66" fmla="*/ 12505 w 4549123"/>
              <a:gd name="connsiteY66" fmla="*/ 5243704 h 5549966"/>
              <a:gd name="connsiteX67" fmla="*/ 0 w 4549123"/>
              <a:gd name="connsiteY67" fmla="*/ 5239903 h 5549966"/>
              <a:gd name="connsiteX68" fmla="*/ 4220 w 4549123"/>
              <a:gd name="connsiteY68" fmla="*/ 5233298 h 5549966"/>
              <a:gd name="connsiteX69" fmla="*/ 4489 w 4549123"/>
              <a:gd name="connsiteY69" fmla="*/ 5230552 h 5549966"/>
              <a:gd name="connsiteX70" fmla="*/ 4759 w 4549123"/>
              <a:gd name="connsiteY70" fmla="*/ 5227804 h 5549966"/>
              <a:gd name="connsiteX71" fmla="*/ 5296 w 4549123"/>
              <a:gd name="connsiteY71" fmla="*/ 5222308 h 5549966"/>
              <a:gd name="connsiteX72" fmla="*/ 4981 w 4549123"/>
              <a:gd name="connsiteY72" fmla="*/ 5216405 h 5549966"/>
              <a:gd name="connsiteX73" fmla="*/ 4397 w 4549123"/>
              <a:gd name="connsiteY73" fmla="*/ 5213249 h 5549966"/>
              <a:gd name="connsiteX74" fmla="*/ 4666 w 4549123"/>
              <a:gd name="connsiteY74" fmla="*/ 5210500 h 5549966"/>
              <a:gd name="connsiteX75" fmla="*/ 4350 w 4549123"/>
              <a:gd name="connsiteY75" fmla="*/ 5204597 h 5549966"/>
              <a:gd name="connsiteX76" fmla="*/ 3767 w 4549123"/>
              <a:gd name="connsiteY76" fmla="*/ 5201441 h 5549966"/>
              <a:gd name="connsiteX77" fmla="*/ 3137 w 4549123"/>
              <a:gd name="connsiteY77" fmla="*/ 5189632 h 5549966"/>
              <a:gd name="connsiteX78" fmla="*/ 2553 w 4549123"/>
              <a:gd name="connsiteY78" fmla="*/ 5186477 h 5549966"/>
              <a:gd name="connsiteX79" fmla="*/ 2821 w 4549123"/>
              <a:gd name="connsiteY79" fmla="*/ 5183728 h 5549966"/>
              <a:gd name="connsiteX80" fmla="*/ 1386 w 4549123"/>
              <a:gd name="connsiteY80" fmla="*/ 5180163 h 5549966"/>
              <a:gd name="connsiteX81" fmla="*/ 6798 w 4549123"/>
              <a:gd name="connsiteY81" fmla="*/ 5116566 h 5549966"/>
              <a:gd name="connsiteX82" fmla="*/ 74412 w 4549123"/>
              <a:gd name="connsiteY82" fmla="*/ 3839310 h 5549966"/>
              <a:gd name="connsiteX83" fmla="*/ 299102 w 4549123"/>
              <a:gd name="connsiteY83" fmla="*/ 0 h 5549966"/>
              <a:gd name="connsiteX0" fmla="*/ 303426 w 4553447"/>
              <a:gd name="connsiteY0" fmla="*/ 0 h 5549966"/>
              <a:gd name="connsiteX1" fmla="*/ 3305612 w 4553447"/>
              <a:gd name="connsiteY1" fmla="*/ 171842 h 5549966"/>
              <a:gd name="connsiteX2" fmla="*/ 4134423 w 4553447"/>
              <a:gd name="connsiteY2" fmla="*/ 226950 h 5549966"/>
              <a:gd name="connsiteX3" fmla="*/ 4507617 w 4553447"/>
              <a:gd name="connsiteY3" fmla="*/ 247374 h 5549966"/>
              <a:gd name="connsiteX4" fmla="*/ 4535496 w 4553447"/>
              <a:gd name="connsiteY4" fmla="*/ 269179 h 5549966"/>
              <a:gd name="connsiteX5" fmla="*/ 4533722 w 4553447"/>
              <a:gd name="connsiteY5" fmla="*/ 300930 h 5549966"/>
              <a:gd name="connsiteX6" fmla="*/ 4536644 w 4553447"/>
              <a:gd name="connsiteY6" fmla="*/ 302647 h 5549966"/>
              <a:gd name="connsiteX7" fmla="*/ 4553070 w 4553447"/>
              <a:gd name="connsiteY7" fmla="*/ 334222 h 5549966"/>
              <a:gd name="connsiteX8" fmla="*/ 4530809 w 4553447"/>
              <a:gd name="connsiteY8" fmla="*/ 391868 h 5549966"/>
              <a:gd name="connsiteX9" fmla="*/ 4527321 w 4553447"/>
              <a:gd name="connsiteY9" fmla="*/ 415489 h 5549966"/>
              <a:gd name="connsiteX10" fmla="*/ 4522216 w 4553447"/>
              <a:gd name="connsiteY10" fmla="*/ 506828 h 5549966"/>
              <a:gd name="connsiteX11" fmla="*/ 4521566 w 4553447"/>
              <a:gd name="connsiteY11" fmla="*/ 553245 h 5549966"/>
              <a:gd name="connsiteX12" fmla="*/ 4518467 w 4553447"/>
              <a:gd name="connsiteY12" fmla="*/ 581709 h 5549966"/>
              <a:gd name="connsiteX13" fmla="*/ 4517798 w 4553447"/>
              <a:gd name="connsiteY13" fmla="*/ 585890 h 5549966"/>
              <a:gd name="connsiteX14" fmla="*/ 4504861 w 4553447"/>
              <a:gd name="connsiteY14" fmla="*/ 817404 h 5549966"/>
              <a:gd name="connsiteX15" fmla="*/ 4506574 w 4553447"/>
              <a:gd name="connsiteY15" fmla="*/ 822238 h 5549966"/>
              <a:gd name="connsiteX16" fmla="*/ 4504423 w 4553447"/>
              <a:gd name="connsiteY16" fmla="*/ 846069 h 5549966"/>
              <a:gd name="connsiteX17" fmla="*/ 4502823 w 4553447"/>
              <a:gd name="connsiteY17" fmla="*/ 853854 h 5549966"/>
              <a:gd name="connsiteX18" fmla="*/ 4496585 w 4553447"/>
              <a:gd name="connsiteY18" fmla="*/ 965485 h 5549966"/>
              <a:gd name="connsiteX19" fmla="*/ 4498662 w 4553447"/>
              <a:gd name="connsiteY19" fmla="*/ 966385 h 5549966"/>
              <a:gd name="connsiteX20" fmla="*/ 4502781 w 4553447"/>
              <a:gd name="connsiteY20" fmla="*/ 1002567 h 5549966"/>
              <a:gd name="connsiteX21" fmla="*/ 4497983 w 4553447"/>
              <a:gd name="connsiteY21" fmla="*/ 1101094 h 5549966"/>
              <a:gd name="connsiteX22" fmla="*/ 4497878 w 4553447"/>
              <a:gd name="connsiteY22" fmla="*/ 1159389 h 5549966"/>
              <a:gd name="connsiteX23" fmla="*/ 4502181 w 4553447"/>
              <a:gd name="connsiteY23" fmla="*/ 1180505 h 5549966"/>
              <a:gd name="connsiteX24" fmla="*/ 4505271 w 4553447"/>
              <a:gd name="connsiteY24" fmla="*/ 1210687 h 5549966"/>
              <a:gd name="connsiteX25" fmla="*/ 4514088 w 4553447"/>
              <a:gd name="connsiteY25" fmla="*/ 1263157 h 5549966"/>
              <a:gd name="connsiteX26" fmla="*/ 4516365 w 4553447"/>
              <a:gd name="connsiteY26" fmla="*/ 1313374 h 5549966"/>
              <a:gd name="connsiteX27" fmla="*/ 4515485 w 4553447"/>
              <a:gd name="connsiteY27" fmla="*/ 1347004 h 5549966"/>
              <a:gd name="connsiteX28" fmla="*/ 4515022 w 4553447"/>
              <a:gd name="connsiteY28" fmla="*/ 1351864 h 5549966"/>
              <a:gd name="connsiteX29" fmla="*/ 4505903 w 4553447"/>
              <a:gd name="connsiteY29" fmla="*/ 1391762 h 5549966"/>
              <a:gd name="connsiteX30" fmla="*/ 4509167 w 4553447"/>
              <a:gd name="connsiteY30" fmla="*/ 1395707 h 5549966"/>
              <a:gd name="connsiteX31" fmla="*/ 4512009 w 4553447"/>
              <a:gd name="connsiteY31" fmla="*/ 1408524 h 5549966"/>
              <a:gd name="connsiteX32" fmla="*/ 4507268 w 4553447"/>
              <a:gd name="connsiteY32" fmla="*/ 1419109 h 5549966"/>
              <a:gd name="connsiteX33" fmla="*/ 4497084 w 4553447"/>
              <a:gd name="connsiteY33" fmla="*/ 1469337 h 5549966"/>
              <a:gd name="connsiteX34" fmla="*/ 4486187 w 4553447"/>
              <a:gd name="connsiteY34" fmla="*/ 1543038 h 5549966"/>
              <a:gd name="connsiteX35" fmla="*/ 4481306 w 4553447"/>
              <a:gd name="connsiteY35" fmla="*/ 1553997 h 5549966"/>
              <a:gd name="connsiteX36" fmla="*/ 4466878 w 4553447"/>
              <a:gd name="connsiteY36" fmla="*/ 1626071 h 5549966"/>
              <a:gd name="connsiteX37" fmla="*/ 4463163 w 4553447"/>
              <a:gd name="connsiteY37" fmla="*/ 1664103 h 5549966"/>
              <a:gd name="connsiteX38" fmla="*/ 4466823 w 4553447"/>
              <a:gd name="connsiteY38" fmla="*/ 1668558 h 5549966"/>
              <a:gd name="connsiteX39" fmla="*/ 4465173 w 4553447"/>
              <a:gd name="connsiteY39" fmla="*/ 1679756 h 5549966"/>
              <a:gd name="connsiteX40" fmla="*/ 4465585 w 4553447"/>
              <a:gd name="connsiteY40" fmla="*/ 1682815 h 5549966"/>
              <a:gd name="connsiteX41" fmla="*/ 4467096 w 4553447"/>
              <a:gd name="connsiteY41" fmla="*/ 1700268 h 5549966"/>
              <a:gd name="connsiteX42" fmla="*/ 4455626 w 4553447"/>
              <a:gd name="connsiteY42" fmla="*/ 1735163 h 5549966"/>
              <a:gd name="connsiteX43" fmla="*/ 4453566 w 4553447"/>
              <a:gd name="connsiteY43" fmla="*/ 1735289 h 5549966"/>
              <a:gd name="connsiteX44" fmla="*/ 4445068 w 4553447"/>
              <a:gd name="connsiteY44" fmla="*/ 1887374 h 5549966"/>
              <a:gd name="connsiteX45" fmla="*/ 4453759 w 4553447"/>
              <a:gd name="connsiteY45" fmla="*/ 1911536 h 5549966"/>
              <a:gd name="connsiteX46" fmla="*/ 4456037 w 4553447"/>
              <a:gd name="connsiteY46" fmla="*/ 1961755 h 5549966"/>
              <a:gd name="connsiteX47" fmla="*/ 4455156 w 4553447"/>
              <a:gd name="connsiteY47" fmla="*/ 1995384 h 5549966"/>
              <a:gd name="connsiteX48" fmla="*/ 4454694 w 4553447"/>
              <a:gd name="connsiteY48" fmla="*/ 2000244 h 5549966"/>
              <a:gd name="connsiteX49" fmla="*/ 4445574 w 4553447"/>
              <a:gd name="connsiteY49" fmla="*/ 2040142 h 5549966"/>
              <a:gd name="connsiteX50" fmla="*/ 4448839 w 4553447"/>
              <a:gd name="connsiteY50" fmla="*/ 2044087 h 5549966"/>
              <a:gd name="connsiteX51" fmla="*/ 4451680 w 4553447"/>
              <a:gd name="connsiteY51" fmla="*/ 2056904 h 5549966"/>
              <a:gd name="connsiteX52" fmla="*/ 4446939 w 4553447"/>
              <a:gd name="connsiteY52" fmla="*/ 2067489 h 5549966"/>
              <a:gd name="connsiteX53" fmla="*/ 4436755 w 4553447"/>
              <a:gd name="connsiteY53" fmla="*/ 2117719 h 5549966"/>
              <a:gd name="connsiteX54" fmla="*/ 4429424 w 4553447"/>
              <a:gd name="connsiteY54" fmla="*/ 2167300 h 5549966"/>
              <a:gd name="connsiteX55" fmla="*/ 4373341 w 4553447"/>
              <a:gd name="connsiteY55" fmla="*/ 3223633 h 5549966"/>
              <a:gd name="connsiteX56" fmla="*/ 4360555 w 4553447"/>
              <a:gd name="connsiteY56" fmla="*/ 3477281 h 5549966"/>
              <a:gd name="connsiteX57" fmla="*/ 4349470 w 4553447"/>
              <a:gd name="connsiteY57" fmla="*/ 3639984 h 5549966"/>
              <a:gd name="connsiteX58" fmla="*/ 4258709 w 4553447"/>
              <a:gd name="connsiteY58" fmla="*/ 5278921 h 5549966"/>
              <a:gd name="connsiteX59" fmla="*/ 4264007 w 4553447"/>
              <a:gd name="connsiteY59" fmla="*/ 5315626 h 5549966"/>
              <a:gd name="connsiteX60" fmla="*/ 4267541 w 4553447"/>
              <a:gd name="connsiteY60" fmla="*/ 5350090 h 5549966"/>
              <a:gd name="connsiteX61" fmla="*/ 4270373 w 4553447"/>
              <a:gd name="connsiteY61" fmla="*/ 5450399 h 5549966"/>
              <a:gd name="connsiteX62" fmla="*/ 4251816 w 4553447"/>
              <a:gd name="connsiteY62" fmla="*/ 5484804 h 5549966"/>
              <a:gd name="connsiteX63" fmla="*/ 4247164 w 4553447"/>
              <a:gd name="connsiteY63" fmla="*/ 5487504 h 5549966"/>
              <a:gd name="connsiteX64" fmla="*/ 4243707 w 4553447"/>
              <a:gd name="connsiteY64" fmla="*/ 5549951 h 5549966"/>
              <a:gd name="connsiteX65" fmla="*/ 271075 w 4553447"/>
              <a:gd name="connsiteY65" fmla="*/ 5218723 h 5549966"/>
              <a:gd name="connsiteX66" fmla="*/ 0 w 4553447"/>
              <a:gd name="connsiteY66" fmla="*/ 5280167 h 5549966"/>
              <a:gd name="connsiteX67" fmla="*/ 4324 w 4553447"/>
              <a:gd name="connsiteY67" fmla="*/ 5239903 h 5549966"/>
              <a:gd name="connsiteX68" fmla="*/ 8544 w 4553447"/>
              <a:gd name="connsiteY68" fmla="*/ 5233298 h 5549966"/>
              <a:gd name="connsiteX69" fmla="*/ 8813 w 4553447"/>
              <a:gd name="connsiteY69" fmla="*/ 5230552 h 5549966"/>
              <a:gd name="connsiteX70" fmla="*/ 9083 w 4553447"/>
              <a:gd name="connsiteY70" fmla="*/ 5227804 h 5549966"/>
              <a:gd name="connsiteX71" fmla="*/ 9620 w 4553447"/>
              <a:gd name="connsiteY71" fmla="*/ 5222308 h 5549966"/>
              <a:gd name="connsiteX72" fmla="*/ 9305 w 4553447"/>
              <a:gd name="connsiteY72" fmla="*/ 5216405 h 5549966"/>
              <a:gd name="connsiteX73" fmla="*/ 8721 w 4553447"/>
              <a:gd name="connsiteY73" fmla="*/ 5213249 h 5549966"/>
              <a:gd name="connsiteX74" fmla="*/ 8990 w 4553447"/>
              <a:gd name="connsiteY74" fmla="*/ 5210500 h 5549966"/>
              <a:gd name="connsiteX75" fmla="*/ 8674 w 4553447"/>
              <a:gd name="connsiteY75" fmla="*/ 5204597 h 5549966"/>
              <a:gd name="connsiteX76" fmla="*/ 8091 w 4553447"/>
              <a:gd name="connsiteY76" fmla="*/ 5201441 h 5549966"/>
              <a:gd name="connsiteX77" fmla="*/ 7461 w 4553447"/>
              <a:gd name="connsiteY77" fmla="*/ 5189632 h 5549966"/>
              <a:gd name="connsiteX78" fmla="*/ 6877 w 4553447"/>
              <a:gd name="connsiteY78" fmla="*/ 5186477 h 5549966"/>
              <a:gd name="connsiteX79" fmla="*/ 7145 w 4553447"/>
              <a:gd name="connsiteY79" fmla="*/ 5183728 h 5549966"/>
              <a:gd name="connsiteX80" fmla="*/ 5710 w 4553447"/>
              <a:gd name="connsiteY80" fmla="*/ 5180163 h 5549966"/>
              <a:gd name="connsiteX81" fmla="*/ 11122 w 4553447"/>
              <a:gd name="connsiteY81" fmla="*/ 5116566 h 5549966"/>
              <a:gd name="connsiteX82" fmla="*/ 78736 w 4553447"/>
              <a:gd name="connsiteY82" fmla="*/ 3839310 h 5549966"/>
              <a:gd name="connsiteX83" fmla="*/ 303426 w 4553447"/>
              <a:gd name="connsiteY83" fmla="*/ 0 h 5549966"/>
              <a:gd name="connsiteX0" fmla="*/ 303426 w 4553447"/>
              <a:gd name="connsiteY0" fmla="*/ 0 h 5549973"/>
              <a:gd name="connsiteX1" fmla="*/ 3305612 w 4553447"/>
              <a:gd name="connsiteY1" fmla="*/ 171842 h 5549973"/>
              <a:gd name="connsiteX2" fmla="*/ 4134423 w 4553447"/>
              <a:gd name="connsiteY2" fmla="*/ 226950 h 5549973"/>
              <a:gd name="connsiteX3" fmla="*/ 4507617 w 4553447"/>
              <a:gd name="connsiteY3" fmla="*/ 247374 h 5549973"/>
              <a:gd name="connsiteX4" fmla="*/ 4535496 w 4553447"/>
              <a:gd name="connsiteY4" fmla="*/ 269179 h 5549973"/>
              <a:gd name="connsiteX5" fmla="*/ 4533722 w 4553447"/>
              <a:gd name="connsiteY5" fmla="*/ 300930 h 5549973"/>
              <a:gd name="connsiteX6" fmla="*/ 4536644 w 4553447"/>
              <a:gd name="connsiteY6" fmla="*/ 302647 h 5549973"/>
              <a:gd name="connsiteX7" fmla="*/ 4553070 w 4553447"/>
              <a:gd name="connsiteY7" fmla="*/ 334222 h 5549973"/>
              <a:gd name="connsiteX8" fmla="*/ 4530809 w 4553447"/>
              <a:gd name="connsiteY8" fmla="*/ 391868 h 5549973"/>
              <a:gd name="connsiteX9" fmla="*/ 4527321 w 4553447"/>
              <a:gd name="connsiteY9" fmla="*/ 415489 h 5549973"/>
              <a:gd name="connsiteX10" fmla="*/ 4522216 w 4553447"/>
              <a:gd name="connsiteY10" fmla="*/ 506828 h 5549973"/>
              <a:gd name="connsiteX11" fmla="*/ 4521566 w 4553447"/>
              <a:gd name="connsiteY11" fmla="*/ 553245 h 5549973"/>
              <a:gd name="connsiteX12" fmla="*/ 4518467 w 4553447"/>
              <a:gd name="connsiteY12" fmla="*/ 581709 h 5549973"/>
              <a:gd name="connsiteX13" fmla="*/ 4517798 w 4553447"/>
              <a:gd name="connsiteY13" fmla="*/ 585890 h 5549973"/>
              <a:gd name="connsiteX14" fmla="*/ 4504861 w 4553447"/>
              <a:gd name="connsiteY14" fmla="*/ 817404 h 5549973"/>
              <a:gd name="connsiteX15" fmla="*/ 4506574 w 4553447"/>
              <a:gd name="connsiteY15" fmla="*/ 822238 h 5549973"/>
              <a:gd name="connsiteX16" fmla="*/ 4504423 w 4553447"/>
              <a:gd name="connsiteY16" fmla="*/ 846069 h 5549973"/>
              <a:gd name="connsiteX17" fmla="*/ 4502823 w 4553447"/>
              <a:gd name="connsiteY17" fmla="*/ 853854 h 5549973"/>
              <a:gd name="connsiteX18" fmla="*/ 4496585 w 4553447"/>
              <a:gd name="connsiteY18" fmla="*/ 965485 h 5549973"/>
              <a:gd name="connsiteX19" fmla="*/ 4498662 w 4553447"/>
              <a:gd name="connsiteY19" fmla="*/ 966385 h 5549973"/>
              <a:gd name="connsiteX20" fmla="*/ 4502781 w 4553447"/>
              <a:gd name="connsiteY20" fmla="*/ 1002567 h 5549973"/>
              <a:gd name="connsiteX21" fmla="*/ 4497983 w 4553447"/>
              <a:gd name="connsiteY21" fmla="*/ 1101094 h 5549973"/>
              <a:gd name="connsiteX22" fmla="*/ 4497878 w 4553447"/>
              <a:gd name="connsiteY22" fmla="*/ 1159389 h 5549973"/>
              <a:gd name="connsiteX23" fmla="*/ 4502181 w 4553447"/>
              <a:gd name="connsiteY23" fmla="*/ 1180505 h 5549973"/>
              <a:gd name="connsiteX24" fmla="*/ 4505271 w 4553447"/>
              <a:gd name="connsiteY24" fmla="*/ 1210687 h 5549973"/>
              <a:gd name="connsiteX25" fmla="*/ 4514088 w 4553447"/>
              <a:gd name="connsiteY25" fmla="*/ 1263157 h 5549973"/>
              <a:gd name="connsiteX26" fmla="*/ 4516365 w 4553447"/>
              <a:gd name="connsiteY26" fmla="*/ 1313374 h 5549973"/>
              <a:gd name="connsiteX27" fmla="*/ 4515485 w 4553447"/>
              <a:gd name="connsiteY27" fmla="*/ 1347004 h 5549973"/>
              <a:gd name="connsiteX28" fmla="*/ 4515022 w 4553447"/>
              <a:gd name="connsiteY28" fmla="*/ 1351864 h 5549973"/>
              <a:gd name="connsiteX29" fmla="*/ 4505903 w 4553447"/>
              <a:gd name="connsiteY29" fmla="*/ 1391762 h 5549973"/>
              <a:gd name="connsiteX30" fmla="*/ 4509167 w 4553447"/>
              <a:gd name="connsiteY30" fmla="*/ 1395707 h 5549973"/>
              <a:gd name="connsiteX31" fmla="*/ 4512009 w 4553447"/>
              <a:gd name="connsiteY31" fmla="*/ 1408524 h 5549973"/>
              <a:gd name="connsiteX32" fmla="*/ 4507268 w 4553447"/>
              <a:gd name="connsiteY32" fmla="*/ 1419109 h 5549973"/>
              <a:gd name="connsiteX33" fmla="*/ 4497084 w 4553447"/>
              <a:gd name="connsiteY33" fmla="*/ 1469337 h 5549973"/>
              <a:gd name="connsiteX34" fmla="*/ 4486187 w 4553447"/>
              <a:gd name="connsiteY34" fmla="*/ 1543038 h 5549973"/>
              <a:gd name="connsiteX35" fmla="*/ 4481306 w 4553447"/>
              <a:gd name="connsiteY35" fmla="*/ 1553997 h 5549973"/>
              <a:gd name="connsiteX36" fmla="*/ 4466878 w 4553447"/>
              <a:gd name="connsiteY36" fmla="*/ 1626071 h 5549973"/>
              <a:gd name="connsiteX37" fmla="*/ 4463163 w 4553447"/>
              <a:gd name="connsiteY37" fmla="*/ 1664103 h 5549973"/>
              <a:gd name="connsiteX38" fmla="*/ 4466823 w 4553447"/>
              <a:gd name="connsiteY38" fmla="*/ 1668558 h 5549973"/>
              <a:gd name="connsiteX39" fmla="*/ 4465173 w 4553447"/>
              <a:gd name="connsiteY39" fmla="*/ 1679756 h 5549973"/>
              <a:gd name="connsiteX40" fmla="*/ 4465585 w 4553447"/>
              <a:gd name="connsiteY40" fmla="*/ 1682815 h 5549973"/>
              <a:gd name="connsiteX41" fmla="*/ 4467096 w 4553447"/>
              <a:gd name="connsiteY41" fmla="*/ 1700268 h 5549973"/>
              <a:gd name="connsiteX42" fmla="*/ 4455626 w 4553447"/>
              <a:gd name="connsiteY42" fmla="*/ 1735163 h 5549973"/>
              <a:gd name="connsiteX43" fmla="*/ 4453566 w 4553447"/>
              <a:gd name="connsiteY43" fmla="*/ 1735289 h 5549973"/>
              <a:gd name="connsiteX44" fmla="*/ 4445068 w 4553447"/>
              <a:gd name="connsiteY44" fmla="*/ 1887374 h 5549973"/>
              <a:gd name="connsiteX45" fmla="*/ 4453759 w 4553447"/>
              <a:gd name="connsiteY45" fmla="*/ 1911536 h 5549973"/>
              <a:gd name="connsiteX46" fmla="*/ 4456037 w 4553447"/>
              <a:gd name="connsiteY46" fmla="*/ 1961755 h 5549973"/>
              <a:gd name="connsiteX47" fmla="*/ 4455156 w 4553447"/>
              <a:gd name="connsiteY47" fmla="*/ 1995384 h 5549973"/>
              <a:gd name="connsiteX48" fmla="*/ 4454694 w 4553447"/>
              <a:gd name="connsiteY48" fmla="*/ 2000244 h 5549973"/>
              <a:gd name="connsiteX49" fmla="*/ 4445574 w 4553447"/>
              <a:gd name="connsiteY49" fmla="*/ 2040142 h 5549973"/>
              <a:gd name="connsiteX50" fmla="*/ 4448839 w 4553447"/>
              <a:gd name="connsiteY50" fmla="*/ 2044087 h 5549973"/>
              <a:gd name="connsiteX51" fmla="*/ 4451680 w 4553447"/>
              <a:gd name="connsiteY51" fmla="*/ 2056904 h 5549973"/>
              <a:gd name="connsiteX52" fmla="*/ 4446939 w 4553447"/>
              <a:gd name="connsiteY52" fmla="*/ 2067489 h 5549973"/>
              <a:gd name="connsiteX53" fmla="*/ 4436755 w 4553447"/>
              <a:gd name="connsiteY53" fmla="*/ 2117719 h 5549973"/>
              <a:gd name="connsiteX54" fmla="*/ 4429424 w 4553447"/>
              <a:gd name="connsiteY54" fmla="*/ 2167300 h 5549973"/>
              <a:gd name="connsiteX55" fmla="*/ 4373341 w 4553447"/>
              <a:gd name="connsiteY55" fmla="*/ 3223633 h 5549973"/>
              <a:gd name="connsiteX56" fmla="*/ 4360555 w 4553447"/>
              <a:gd name="connsiteY56" fmla="*/ 3477281 h 5549973"/>
              <a:gd name="connsiteX57" fmla="*/ 4349470 w 4553447"/>
              <a:gd name="connsiteY57" fmla="*/ 3639984 h 5549973"/>
              <a:gd name="connsiteX58" fmla="*/ 4258709 w 4553447"/>
              <a:gd name="connsiteY58" fmla="*/ 5278921 h 5549973"/>
              <a:gd name="connsiteX59" fmla="*/ 4264007 w 4553447"/>
              <a:gd name="connsiteY59" fmla="*/ 5315626 h 5549973"/>
              <a:gd name="connsiteX60" fmla="*/ 4267541 w 4553447"/>
              <a:gd name="connsiteY60" fmla="*/ 5350090 h 5549973"/>
              <a:gd name="connsiteX61" fmla="*/ 4270373 w 4553447"/>
              <a:gd name="connsiteY61" fmla="*/ 5450399 h 5549973"/>
              <a:gd name="connsiteX62" fmla="*/ 4251816 w 4553447"/>
              <a:gd name="connsiteY62" fmla="*/ 5484804 h 5549973"/>
              <a:gd name="connsiteX63" fmla="*/ 4247164 w 4553447"/>
              <a:gd name="connsiteY63" fmla="*/ 5487504 h 5549973"/>
              <a:gd name="connsiteX64" fmla="*/ 4243707 w 4553447"/>
              <a:gd name="connsiteY64" fmla="*/ 5549951 h 5549973"/>
              <a:gd name="connsiteX65" fmla="*/ 310344 w 4553447"/>
              <a:gd name="connsiteY65" fmla="*/ 5297261 h 5549973"/>
              <a:gd name="connsiteX66" fmla="*/ 0 w 4553447"/>
              <a:gd name="connsiteY66" fmla="*/ 5280167 h 5549973"/>
              <a:gd name="connsiteX67" fmla="*/ 4324 w 4553447"/>
              <a:gd name="connsiteY67" fmla="*/ 5239903 h 5549973"/>
              <a:gd name="connsiteX68" fmla="*/ 8544 w 4553447"/>
              <a:gd name="connsiteY68" fmla="*/ 5233298 h 5549973"/>
              <a:gd name="connsiteX69" fmla="*/ 8813 w 4553447"/>
              <a:gd name="connsiteY69" fmla="*/ 5230552 h 5549973"/>
              <a:gd name="connsiteX70" fmla="*/ 9083 w 4553447"/>
              <a:gd name="connsiteY70" fmla="*/ 5227804 h 5549973"/>
              <a:gd name="connsiteX71" fmla="*/ 9620 w 4553447"/>
              <a:gd name="connsiteY71" fmla="*/ 5222308 h 5549973"/>
              <a:gd name="connsiteX72" fmla="*/ 9305 w 4553447"/>
              <a:gd name="connsiteY72" fmla="*/ 5216405 h 5549973"/>
              <a:gd name="connsiteX73" fmla="*/ 8721 w 4553447"/>
              <a:gd name="connsiteY73" fmla="*/ 5213249 h 5549973"/>
              <a:gd name="connsiteX74" fmla="*/ 8990 w 4553447"/>
              <a:gd name="connsiteY74" fmla="*/ 5210500 h 5549973"/>
              <a:gd name="connsiteX75" fmla="*/ 8674 w 4553447"/>
              <a:gd name="connsiteY75" fmla="*/ 5204597 h 5549973"/>
              <a:gd name="connsiteX76" fmla="*/ 8091 w 4553447"/>
              <a:gd name="connsiteY76" fmla="*/ 5201441 h 5549973"/>
              <a:gd name="connsiteX77" fmla="*/ 7461 w 4553447"/>
              <a:gd name="connsiteY77" fmla="*/ 5189632 h 5549973"/>
              <a:gd name="connsiteX78" fmla="*/ 6877 w 4553447"/>
              <a:gd name="connsiteY78" fmla="*/ 5186477 h 5549973"/>
              <a:gd name="connsiteX79" fmla="*/ 7145 w 4553447"/>
              <a:gd name="connsiteY79" fmla="*/ 5183728 h 5549973"/>
              <a:gd name="connsiteX80" fmla="*/ 5710 w 4553447"/>
              <a:gd name="connsiteY80" fmla="*/ 5180163 h 5549973"/>
              <a:gd name="connsiteX81" fmla="*/ 11122 w 4553447"/>
              <a:gd name="connsiteY81" fmla="*/ 5116566 h 5549973"/>
              <a:gd name="connsiteX82" fmla="*/ 78736 w 4553447"/>
              <a:gd name="connsiteY82" fmla="*/ 3839310 h 5549973"/>
              <a:gd name="connsiteX83" fmla="*/ 303426 w 4553447"/>
              <a:gd name="connsiteY83" fmla="*/ 0 h 5549973"/>
              <a:gd name="connsiteX0" fmla="*/ 303426 w 4553447"/>
              <a:gd name="connsiteY0" fmla="*/ 0 h 5549974"/>
              <a:gd name="connsiteX1" fmla="*/ 3305612 w 4553447"/>
              <a:gd name="connsiteY1" fmla="*/ 171842 h 5549974"/>
              <a:gd name="connsiteX2" fmla="*/ 4134423 w 4553447"/>
              <a:gd name="connsiteY2" fmla="*/ 226950 h 5549974"/>
              <a:gd name="connsiteX3" fmla="*/ 4507617 w 4553447"/>
              <a:gd name="connsiteY3" fmla="*/ 247374 h 5549974"/>
              <a:gd name="connsiteX4" fmla="*/ 4535496 w 4553447"/>
              <a:gd name="connsiteY4" fmla="*/ 269179 h 5549974"/>
              <a:gd name="connsiteX5" fmla="*/ 4533722 w 4553447"/>
              <a:gd name="connsiteY5" fmla="*/ 300930 h 5549974"/>
              <a:gd name="connsiteX6" fmla="*/ 4536644 w 4553447"/>
              <a:gd name="connsiteY6" fmla="*/ 302647 h 5549974"/>
              <a:gd name="connsiteX7" fmla="*/ 4553070 w 4553447"/>
              <a:gd name="connsiteY7" fmla="*/ 334222 h 5549974"/>
              <a:gd name="connsiteX8" fmla="*/ 4530809 w 4553447"/>
              <a:gd name="connsiteY8" fmla="*/ 391868 h 5549974"/>
              <a:gd name="connsiteX9" fmla="*/ 4527321 w 4553447"/>
              <a:gd name="connsiteY9" fmla="*/ 415489 h 5549974"/>
              <a:gd name="connsiteX10" fmla="*/ 4522216 w 4553447"/>
              <a:gd name="connsiteY10" fmla="*/ 506828 h 5549974"/>
              <a:gd name="connsiteX11" fmla="*/ 4521566 w 4553447"/>
              <a:gd name="connsiteY11" fmla="*/ 553245 h 5549974"/>
              <a:gd name="connsiteX12" fmla="*/ 4518467 w 4553447"/>
              <a:gd name="connsiteY12" fmla="*/ 581709 h 5549974"/>
              <a:gd name="connsiteX13" fmla="*/ 4517798 w 4553447"/>
              <a:gd name="connsiteY13" fmla="*/ 585890 h 5549974"/>
              <a:gd name="connsiteX14" fmla="*/ 4504861 w 4553447"/>
              <a:gd name="connsiteY14" fmla="*/ 817404 h 5549974"/>
              <a:gd name="connsiteX15" fmla="*/ 4506574 w 4553447"/>
              <a:gd name="connsiteY15" fmla="*/ 822238 h 5549974"/>
              <a:gd name="connsiteX16" fmla="*/ 4504423 w 4553447"/>
              <a:gd name="connsiteY16" fmla="*/ 846069 h 5549974"/>
              <a:gd name="connsiteX17" fmla="*/ 4502823 w 4553447"/>
              <a:gd name="connsiteY17" fmla="*/ 853854 h 5549974"/>
              <a:gd name="connsiteX18" fmla="*/ 4496585 w 4553447"/>
              <a:gd name="connsiteY18" fmla="*/ 965485 h 5549974"/>
              <a:gd name="connsiteX19" fmla="*/ 4498662 w 4553447"/>
              <a:gd name="connsiteY19" fmla="*/ 966385 h 5549974"/>
              <a:gd name="connsiteX20" fmla="*/ 4502781 w 4553447"/>
              <a:gd name="connsiteY20" fmla="*/ 1002567 h 5549974"/>
              <a:gd name="connsiteX21" fmla="*/ 4497983 w 4553447"/>
              <a:gd name="connsiteY21" fmla="*/ 1101094 h 5549974"/>
              <a:gd name="connsiteX22" fmla="*/ 4497878 w 4553447"/>
              <a:gd name="connsiteY22" fmla="*/ 1159389 h 5549974"/>
              <a:gd name="connsiteX23" fmla="*/ 4502181 w 4553447"/>
              <a:gd name="connsiteY23" fmla="*/ 1180505 h 5549974"/>
              <a:gd name="connsiteX24" fmla="*/ 4505271 w 4553447"/>
              <a:gd name="connsiteY24" fmla="*/ 1210687 h 5549974"/>
              <a:gd name="connsiteX25" fmla="*/ 4514088 w 4553447"/>
              <a:gd name="connsiteY25" fmla="*/ 1263157 h 5549974"/>
              <a:gd name="connsiteX26" fmla="*/ 4516365 w 4553447"/>
              <a:gd name="connsiteY26" fmla="*/ 1313374 h 5549974"/>
              <a:gd name="connsiteX27" fmla="*/ 4515485 w 4553447"/>
              <a:gd name="connsiteY27" fmla="*/ 1347004 h 5549974"/>
              <a:gd name="connsiteX28" fmla="*/ 4515022 w 4553447"/>
              <a:gd name="connsiteY28" fmla="*/ 1351864 h 5549974"/>
              <a:gd name="connsiteX29" fmla="*/ 4505903 w 4553447"/>
              <a:gd name="connsiteY29" fmla="*/ 1391762 h 5549974"/>
              <a:gd name="connsiteX30" fmla="*/ 4509167 w 4553447"/>
              <a:gd name="connsiteY30" fmla="*/ 1395707 h 5549974"/>
              <a:gd name="connsiteX31" fmla="*/ 4512009 w 4553447"/>
              <a:gd name="connsiteY31" fmla="*/ 1408524 h 5549974"/>
              <a:gd name="connsiteX32" fmla="*/ 4507268 w 4553447"/>
              <a:gd name="connsiteY32" fmla="*/ 1419109 h 5549974"/>
              <a:gd name="connsiteX33" fmla="*/ 4497084 w 4553447"/>
              <a:gd name="connsiteY33" fmla="*/ 1469337 h 5549974"/>
              <a:gd name="connsiteX34" fmla="*/ 4486187 w 4553447"/>
              <a:gd name="connsiteY34" fmla="*/ 1543038 h 5549974"/>
              <a:gd name="connsiteX35" fmla="*/ 4481306 w 4553447"/>
              <a:gd name="connsiteY35" fmla="*/ 1553997 h 5549974"/>
              <a:gd name="connsiteX36" fmla="*/ 4466878 w 4553447"/>
              <a:gd name="connsiteY36" fmla="*/ 1626071 h 5549974"/>
              <a:gd name="connsiteX37" fmla="*/ 4463163 w 4553447"/>
              <a:gd name="connsiteY37" fmla="*/ 1664103 h 5549974"/>
              <a:gd name="connsiteX38" fmla="*/ 4466823 w 4553447"/>
              <a:gd name="connsiteY38" fmla="*/ 1668558 h 5549974"/>
              <a:gd name="connsiteX39" fmla="*/ 4465173 w 4553447"/>
              <a:gd name="connsiteY39" fmla="*/ 1679756 h 5549974"/>
              <a:gd name="connsiteX40" fmla="*/ 4465585 w 4553447"/>
              <a:gd name="connsiteY40" fmla="*/ 1682815 h 5549974"/>
              <a:gd name="connsiteX41" fmla="*/ 4467096 w 4553447"/>
              <a:gd name="connsiteY41" fmla="*/ 1700268 h 5549974"/>
              <a:gd name="connsiteX42" fmla="*/ 4455626 w 4553447"/>
              <a:gd name="connsiteY42" fmla="*/ 1735163 h 5549974"/>
              <a:gd name="connsiteX43" fmla="*/ 4453566 w 4553447"/>
              <a:gd name="connsiteY43" fmla="*/ 1735289 h 5549974"/>
              <a:gd name="connsiteX44" fmla="*/ 4445068 w 4553447"/>
              <a:gd name="connsiteY44" fmla="*/ 1887374 h 5549974"/>
              <a:gd name="connsiteX45" fmla="*/ 4453759 w 4553447"/>
              <a:gd name="connsiteY45" fmla="*/ 1911536 h 5549974"/>
              <a:gd name="connsiteX46" fmla="*/ 4456037 w 4553447"/>
              <a:gd name="connsiteY46" fmla="*/ 1961755 h 5549974"/>
              <a:gd name="connsiteX47" fmla="*/ 4455156 w 4553447"/>
              <a:gd name="connsiteY47" fmla="*/ 1995384 h 5549974"/>
              <a:gd name="connsiteX48" fmla="*/ 4454694 w 4553447"/>
              <a:gd name="connsiteY48" fmla="*/ 2000244 h 5549974"/>
              <a:gd name="connsiteX49" fmla="*/ 4445574 w 4553447"/>
              <a:gd name="connsiteY49" fmla="*/ 2040142 h 5549974"/>
              <a:gd name="connsiteX50" fmla="*/ 4448839 w 4553447"/>
              <a:gd name="connsiteY50" fmla="*/ 2044087 h 5549974"/>
              <a:gd name="connsiteX51" fmla="*/ 4451680 w 4553447"/>
              <a:gd name="connsiteY51" fmla="*/ 2056904 h 5549974"/>
              <a:gd name="connsiteX52" fmla="*/ 4446939 w 4553447"/>
              <a:gd name="connsiteY52" fmla="*/ 2067489 h 5549974"/>
              <a:gd name="connsiteX53" fmla="*/ 4436755 w 4553447"/>
              <a:gd name="connsiteY53" fmla="*/ 2117719 h 5549974"/>
              <a:gd name="connsiteX54" fmla="*/ 4429424 w 4553447"/>
              <a:gd name="connsiteY54" fmla="*/ 2167300 h 5549974"/>
              <a:gd name="connsiteX55" fmla="*/ 4373341 w 4553447"/>
              <a:gd name="connsiteY55" fmla="*/ 3223633 h 5549974"/>
              <a:gd name="connsiteX56" fmla="*/ 4360555 w 4553447"/>
              <a:gd name="connsiteY56" fmla="*/ 3477281 h 5549974"/>
              <a:gd name="connsiteX57" fmla="*/ 4349470 w 4553447"/>
              <a:gd name="connsiteY57" fmla="*/ 3639984 h 5549974"/>
              <a:gd name="connsiteX58" fmla="*/ 4258709 w 4553447"/>
              <a:gd name="connsiteY58" fmla="*/ 5278921 h 5549974"/>
              <a:gd name="connsiteX59" fmla="*/ 4264007 w 4553447"/>
              <a:gd name="connsiteY59" fmla="*/ 5315626 h 5549974"/>
              <a:gd name="connsiteX60" fmla="*/ 4267541 w 4553447"/>
              <a:gd name="connsiteY60" fmla="*/ 5350090 h 5549974"/>
              <a:gd name="connsiteX61" fmla="*/ 4270373 w 4553447"/>
              <a:gd name="connsiteY61" fmla="*/ 5450399 h 5549974"/>
              <a:gd name="connsiteX62" fmla="*/ 4251816 w 4553447"/>
              <a:gd name="connsiteY62" fmla="*/ 5484804 h 5549974"/>
              <a:gd name="connsiteX63" fmla="*/ 4247164 w 4553447"/>
              <a:gd name="connsiteY63" fmla="*/ 5487504 h 5549974"/>
              <a:gd name="connsiteX64" fmla="*/ 4243707 w 4553447"/>
              <a:gd name="connsiteY64" fmla="*/ 5549951 h 5549974"/>
              <a:gd name="connsiteX65" fmla="*/ 310344 w 4553447"/>
              <a:gd name="connsiteY65" fmla="*/ 5297261 h 5549974"/>
              <a:gd name="connsiteX66" fmla="*/ 0 w 4553447"/>
              <a:gd name="connsiteY66" fmla="*/ 5280167 h 5549974"/>
              <a:gd name="connsiteX67" fmla="*/ 4324 w 4553447"/>
              <a:gd name="connsiteY67" fmla="*/ 5239903 h 5549974"/>
              <a:gd name="connsiteX68" fmla="*/ 8544 w 4553447"/>
              <a:gd name="connsiteY68" fmla="*/ 5233298 h 5549974"/>
              <a:gd name="connsiteX69" fmla="*/ 8813 w 4553447"/>
              <a:gd name="connsiteY69" fmla="*/ 5230552 h 5549974"/>
              <a:gd name="connsiteX70" fmla="*/ 9083 w 4553447"/>
              <a:gd name="connsiteY70" fmla="*/ 5227804 h 5549974"/>
              <a:gd name="connsiteX71" fmla="*/ 9620 w 4553447"/>
              <a:gd name="connsiteY71" fmla="*/ 5222308 h 5549974"/>
              <a:gd name="connsiteX72" fmla="*/ 9305 w 4553447"/>
              <a:gd name="connsiteY72" fmla="*/ 5216405 h 5549974"/>
              <a:gd name="connsiteX73" fmla="*/ 8721 w 4553447"/>
              <a:gd name="connsiteY73" fmla="*/ 5213249 h 5549974"/>
              <a:gd name="connsiteX74" fmla="*/ 8990 w 4553447"/>
              <a:gd name="connsiteY74" fmla="*/ 5210500 h 5549974"/>
              <a:gd name="connsiteX75" fmla="*/ 8674 w 4553447"/>
              <a:gd name="connsiteY75" fmla="*/ 5204597 h 5549974"/>
              <a:gd name="connsiteX76" fmla="*/ 8091 w 4553447"/>
              <a:gd name="connsiteY76" fmla="*/ 5201441 h 5549974"/>
              <a:gd name="connsiteX77" fmla="*/ 7461 w 4553447"/>
              <a:gd name="connsiteY77" fmla="*/ 5189632 h 5549974"/>
              <a:gd name="connsiteX78" fmla="*/ 6877 w 4553447"/>
              <a:gd name="connsiteY78" fmla="*/ 5186477 h 5549974"/>
              <a:gd name="connsiteX79" fmla="*/ 7145 w 4553447"/>
              <a:gd name="connsiteY79" fmla="*/ 5183728 h 5549974"/>
              <a:gd name="connsiteX80" fmla="*/ 5710 w 4553447"/>
              <a:gd name="connsiteY80" fmla="*/ 5180163 h 5549974"/>
              <a:gd name="connsiteX81" fmla="*/ 11122 w 4553447"/>
              <a:gd name="connsiteY81" fmla="*/ 5116566 h 5549974"/>
              <a:gd name="connsiteX82" fmla="*/ 78736 w 4553447"/>
              <a:gd name="connsiteY82" fmla="*/ 3839310 h 5549974"/>
              <a:gd name="connsiteX83" fmla="*/ 303426 w 4553447"/>
              <a:gd name="connsiteY83" fmla="*/ 0 h 5549974"/>
              <a:gd name="connsiteX0" fmla="*/ 303343 w 4553364"/>
              <a:gd name="connsiteY0" fmla="*/ 0 h 5549974"/>
              <a:gd name="connsiteX1" fmla="*/ 3305529 w 4553364"/>
              <a:gd name="connsiteY1" fmla="*/ 171842 h 5549974"/>
              <a:gd name="connsiteX2" fmla="*/ 4134340 w 4553364"/>
              <a:gd name="connsiteY2" fmla="*/ 226950 h 5549974"/>
              <a:gd name="connsiteX3" fmla="*/ 4507534 w 4553364"/>
              <a:gd name="connsiteY3" fmla="*/ 247374 h 5549974"/>
              <a:gd name="connsiteX4" fmla="*/ 4535413 w 4553364"/>
              <a:gd name="connsiteY4" fmla="*/ 269179 h 5549974"/>
              <a:gd name="connsiteX5" fmla="*/ 4533639 w 4553364"/>
              <a:gd name="connsiteY5" fmla="*/ 300930 h 5549974"/>
              <a:gd name="connsiteX6" fmla="*/ 4536561 w 4553364"/>
              <a:gd name="connsiteY6" fmla="*/ 302647 h 5549974"/>
              <a:gd name="connsiteX7" fmla="*/ 4552987 w 4553364"/>
              <a:gd name="connsiteY7" fmla="*/ 334222 h 5549974"/>
              <a:gd name="connsiteX8" fmla="*/ 4530726 w 4553364"/>
              <a:gd name="connsiteY8" fmla="*/ 391868 h 5549974"/>
              <a:gd name="connsiteX9" fmla="*/ 4527238 w 4553364"/>
              <a:gd name="connsiteY9" fmla="*/ 415489 h 5549974"/>
              <a:gd name="connsiteX10" fmla="*/ 4522133 w 4553364"/>
              <a:gd name="connsiteY10" fmla="*/ 506828 h 5549974"/>
              <a:gd name="connsiteX11" fmla="*/ 4521483 w 4553364"/>
              <a:gd name="connsiteY11" fmla="*/ 553245 h 5549974"/>
              <a:gd name="connsiteX12" fmla="*/ 4518384 w 4553364"/>
              <a:gd name="connsiteY12" fmla="*/ 581709 h 5549974"/>
              <a:gd name="connsiteX13" fmla="*/ 4517715 w 4553364"/>
              <a:gd name="connsiteY13" fmla="*/ 585890 h 5549974"/>
              <a:gd name="connsiteX14" fmla="*/ 4504778 w 4553364"/>
              <a:gd name="connsiteY14" fmla="*/ 817404 h 5549974"/>
              <a:gd name="connsiteX15" fmla="*/ 4506491 w 4553364"/>
              <a:gd name="connsiteY15" fmla="*/ 822238 h 5549974"/>
              <a:gd name="connsiteX16" fmla="*/ 4504340 w 4553364"/>
              <a:gd name="connsiteY16" fmla="*/ 846069 h 5549974"/>
              <a:gd name="connsiteX17" fmla="*/ 4502740 w 4553364"/>
              <a:gd name="connsiteY17" fmla="*/ 853854 h 5549974"/>
              <a:gd name="connsiteX18" fmla="*/ 4496502 w 4553364"/>
              <a:gd name="connsiteY18" fmla="*/ 965485 h 5549974"/>
              <a:gd name="connsiteX19" fmla="*/ 4498579 w 4553364"/>
              <a:gd name="connsiteY19" fmla="*/ 966385 h 5549974"/>
              <a:gd name="connsiteX20" fmla="*/ 4502698 w 4553364"/>
              <a:gd name="connsiteY20" fmla="*/ 1002567 h 5549974"/>
              <a:gd name="connsiteX21" fmla="*/ 4497900 w 4553364"/>
              <a:gd name="connsiteY21" fmla="*/ 1101094 h 5549974"/>
              <a:gd name="connsiteX22" fmla="*/ 4497795 w 4553364"/>
              <a:gd name="connsiteY22" fmla="*/ 1159389 h 5549974"/>
              <a:gd name="connsiteX23" fmla="*/ 4502098 w 4553364"/>
              <a:gd name="connsiteY23" fmla="*/ 1180505 h 5549974"/>
              <a:gd name="connsiteX24" fmla="*/ 4505188 w 4553364"/>
              <a:gd name="connsiteY24" fmla="*/ 1210687 h 5549974"/>
              <a:gd name="connsiteX25" fmla="*/ 4514005 w 4553364"/>
              <a:gd name="connsiteY25" fmla="*/ 1263157 h 5549974"/>
              <a:gd name="connsiteX26" fmla="*/ 4516282 w 4553364"/>
              <a:gd name="connsiteY26" fmla="*/ 1313374 h 5549974"/>
              <a:gd name="connsiteX27" fmla="*/ 4515402 w 4553364"/>
              <a:gd name="connsiteY27" fmla="*/ 1347004 h 5549974"/>
              <a:gd name="connsiteX28" fmla="*/ 4514939 w 4553364"/>
              <a:gd name="connsiteY28" fmla="*/ 1351864 h 5549974"/>
              <a:gd name="connsiteX29" fmla="*/ 4505820 w 4553364"/>
              <a:gd name="connsiteY29" fmla="*/ 1391762 h 5549974"/>
              <a:gd name="connsiteX30" fmla="*/ 4509084 w 4553364"/>
              <a:gd name="connsiteY30" fmla="*/ 1395707 h 5549974"/>
              <a:gd name="connsiteX31" fmla="*/ 4511926 w 4553364"/>
              <a:gd name="connsiteY31" fmla="*/ 1408524 h 5549974"/>
              <a:gd name="connsiteX32" fmla="*/ 4507185 w 4553364"/>
              <a:gd name="connsiteY32" fmla="*/ 1419109 h 5549974"/>
              <a:gd name="connsiteX33" fmla="*/ 4497001 w 4553364"/>
              <a:gd name="connsiteY33" fmla="*/ 1469337 h 5549974"/>
              <a:gd name="connsiteX34" fmla="*/ 4486104 w 4553364"/>
              <a:gd name="connsiteY34" fmla="*/ 1543038 h 5549974"/>
              <a:gd name="connsiteX35" fmla="*/ 4481223 w 4553364"/>
              <a:gd name="connsiteY35" fmla="*/ 1553997 h 5549974"/>
              <a:gd name="connsiteX36" fmla="*/ 4466795 w 4553364"/>
              <a:gd name="connsiteY36" fmla="*/ 1626071 h 5549974"/>
              <a:gd name="connsiteX37" fmla="*/ 4463080 w 4553364"/>
              <a:gd name="connsiteY37" fmla="*/ 1664103 h 5549974"/>
              <a:gd name="connsiteX38" fmla="*/ 4466740 w 4553364"/>
              <a:gd name="connsiteY38" fmla="*/ 1668558 h 5549974"/>
              <a:gd name="connsiteX39" fmla="*/ 4465090 w 4553364"/>
              <a:gd name="connsiteY39" fmla="*/ 1679756 h 5549974"/>
              <a:gd name="connsiteX40" fmla="*/ 4465502 w 4553364"/>
              <a:gd name="connsiteY40" fmla="*/ 1682815 h 5549974"/>
              <a:gd name="connsiteX41" fmla="*/ 4467013 w 4553364"/>
              <a:gd name="connsiteY41" fmla="*/ 1700268 h 5549974"/>
              <a:gd name="connsiteX42" fmla="*/ 4455543 w 4553364"/>
              <a:gd name="connsiteY42" fmla="*/ 1735163 h 5549974"/>
              <a:gd name="connsiteX43" fmla="*/ 4453483 w 4553364"/>
              <a:gd name="connsiteY43" fmla="*/ 1735289 h 5549974"/>
              <a:gd name="connsiteX44" fmla="*/ 4444985 w 4553364"/>
              <a:gd name="connsiteY44" fmla="*/ 1887374 h 5549974"/>
              <a:gd name="connsiteX45" fmla="*/ 4453676 w 4553364"/>
              <a:gd name="connsiteY45" fmla="*/ 1911536 h 5549974"/>
              <a:gd name="connsiteX46" fmla="*/ 4455954 w 4553364"/>
              <a:gd name="connsiteY46" fmla="*/ 1961755 h 5549974"/>
              <a:gd name="connsiteX47" fmla="*/ 4455073 w 4553364"/>
              <a:gd name="connsiteY47" fmla="*/ 1995384 h 5549974"/>
              <a:gd name="connsiteX48" fmla="*/ 4454611 w 4553364"/>
              <a:gd name="connsiteY48" fmla="*/ 2000244 h 5549974"/>
              <a:gd name="connsiteX49" fmla="*/ 4445491 w 4553364"/>
              <a:gd name="connsiteY49" fmla="*/ 2040142 h 5549974"/>
              <a:gd name="connsiteX50" fmla="*/ 4448756 w 4553364"/>
              <a:gd name="connsiteY50" fmla="*/ 2044087 h 5549974"/>
              <a:gd name="connsiteX51" fmla="*/ 4451597 w 4553364"/>
              <a:gd name="connsiteY51" fmla="*/ 2056904 h 5549974"/>
              <a:gd name="connsiteX52" fmla="*/ 4446856 w 4553364"/>
              <a:gd name="connsiteY52" fmla="*/ 2067489 h 5549974"/>
              <a:gd name="connsiteX53" fmla="*/ 4436672 w 4553364"/>
              <a:gd name="connsiteY53" fmla="*/ 2117719 h 5549974"/>
              <a:gd name="connsiteX54" fmla="*/ 4429341 w 4553364"/>
              <a:gd name="connsiteY54" fmla="*/ 2167300 h 5549974"/>
              <a:gd name="connsiteX55" fmla="*/ 4373258 w 4553364"/>
              <a:gd name="connsiteY55" fmla="*/ 3223633 h 5549974"/>
              <a:gd name="connsiteX56" fmla="*/ 4360472 w 4553364"/>
              <a:gd name="connsiteY56" fmla="*/ 3477281 h 5549974"/>
              <a:gd name="connsiteX57" fmla="*/ 4349387 w 4553364"/>
              <a:gd name="connsiteY57" fmla="*/ 3639984 h 5549974"/>
              <a:gd name="connsiteX58" fmla="*/ 4258626 w 4553364"/>
              <a:gd name="connsiteY58" fmla="*/ 5278921 h 5549974"/>
              <a:gd name="connsiteX59" fmla="*/ 4263924 w 4553364"/>
              <a:gd name="connsiteY59" fmla="*/ 5315626 h 5549974"/>
              <a:gd name="connsiteX60" fmla="*/ 4267458 w 4553364"/>
              <a:gd name="connsiteY60" fmla="*/ 5350090 h 5549974"/>
              <a:gd name="connsiteX61" fmla="*/ 4270290 w 4553364"/>
              <a:gd name="connsiteY61" fmla="*/ 5450399 h 5549974"/>
              <a:gd name="connsiteX62" fmla="*/ 4251733 w 4553364"/>
              <a:gd name="connsiteY62" fmla="*/ 5484804 h 5549974"/>
              <a:gd name="connsiteX63" fmla="*/ 4247081 w 4553364"/>
              <a:gd name="connsiteY63" fmla="*/ 5487504 h 5549974"/>
              <a:gd name="connsiteX64" fmla="*/ 4243624 w 4553364"/>
              <a:gd name="connsiteY64" fmla="*/ 5549951 h 5549974"/>
              <a:gd name="connsiteX65" fmla="*/ 310261 w 4553364"/>
              <a:gd name="connsiteY65" fmla="*/ 5297261 h 5549974"/>
              <a:gd name="connsiteX66" fmla="*/ 0 w 4553364"/>
              <a:gd name="connsiteY66" fmla="*/ 5293146 h 5549974"/>
              <a:gd name="connsiteX67" fmla="*/ 4241 w 4553364"/>
              <a:gd name="connsiteY67" fmla="*/ 5239903 h 5549974"/>
              <a:gd name="connsiteX68" fmla="*/ 8461 w 4553364"/>
              <a:gd name="connsiteY68" fmla="*/ 5233298 h 5549974"/>
              <a:gd name="connsiteX69" fmla="*/ 8730 w 4553364"/>
              <a:gd name="connsiteY69" fmla="*/ 5230552 h 5549974"/>
              <a:gd name="connsiteX70" fmla="*/ 9000 w 4553364"/>
              <a:gd name="connsiteY70" fmla="*/ 5227804 h 5549974"/>
              <a:gd name="connsiteX71" fmla="*/ 9537 w 4553364"/>
              <a:gd name="connsiteY71" fmla="*/ 5222308 h 5549974"/>
              <a:gd name="connsiteX72" fmla="*/ 9222 w 4553364"/>
              <a:gd name="connsiteY72" fmla="*/ 5216405 h 5549974"/>
              <a:gd name="connsiteX73" fmla="*/ 8638 w 4553364"/>
              <a:gd name="connsiteY73" fmla="*/ 5213249 h 5549974"/>
              <a:gd name="connsiteX74" fmla="*/ 8907 w 4553364"/>
              <a:gd name="connsiteY74" fmla="*/ 5210500 h 5549974"/>
              <a:gd name="connsiteX75" fmla="*/ 8591 w 4553364"/>
              <a:gd name="connsiteY75" fmla="*/ 5204597 h 5549974"/>
              <a:gd name="connsiteX76" fmla="*/ 8008 w 4553364"/>
              <a:gd name="connsiteY76" fmla="*/ 5201441 h 5549974"/>
              <a:gd name="connsiteX77" fmla="*/ 7378 w 4553364"/>
              <a:gd name="connsiteY77" fmla="*/ 5189632 h 5549974"/>
              <a:gd name="connsiteX78" fmla="*/ 6794 w 4553364"/>
              <a:gd name="connsiteY78" fmla="*/ 5186477 h 5549974"/>
              <a:gd name="connsiteX79" fmla="*/ 7062 w 4553364"/>
              <a:gd name="connsiteY79" fmla="*/ 5183728 h 5549974"/>
              <a:gd name="connsiteX80" fmla="*/ 5627 w 4553364"/>
              <a:gd name="connsiteY80" fmla="*/ 5180163 h 5549974"/>
              <a:gd name="connsiteX81" fmla="*/ 11039 w 4553364"/>
              <a:gd name="connsiteY81" fmla="*/ 5116566 h 5549974"/>
              <a:gd name="connsiteX82" fmla="*/ 78653 w 4553364"/>
              <a:gd name="connsiteY82" fmla="*/ 3839310 h 5549974"/>
              <a:gd name="connsiteX83" fmla="*/ 303343 w 4553364"/>
              <a:gd name="connsiteY83" fmla="*/ 0 h 5549974"/>
              <a:gd name="connsiteX0" fmla="*/ 303343 w 4553364"/>
              <a:gd name="connsiteY0" fmla="*/ 0 h 5549951"/>
              <a:gd name="connsiteX1" fmla="*/ 3305529 w 4553364"/>
              <a:gd name="connsiteY1" fmla="*/ 171842 h 5549951"/>
              <a:gd name="connsiteX2" fmla="*/ 4134340 w 4553364"/>
              <a:gd name="connsiteY2" fmla="*/ 226950 h 5549951"/>
              <a:gd name="connsiteX3" fmla="*/ 4507534 w 4553364"/>
              <a:gd name="connsiteY3" fmla="*/ 247374 h 5549951"/>
              <a:gd name="connsiteX4" fmla="*/ 4535413 w 4553364"/>
              <a:gd name="connsiteY4" fmla="*/ 269179 h 5549951"/>
              <a:gd name="connsiteX5" fmla="*/ 4533639 w 4553364"/>
              <a:gd name="connsiteY5" fmla="*/ 300930 h 5549951"/>
              <a:gd name="connsiteX6" fmla="*/ 4536561 w 4553364"/>
              <a:gd name="connsiteY6" fmla="*/ 302647 h 5549951"/>
              <a:gd name="connsiteX7" fmla="*/ 4552987 w 4553364"/>
              <a:gd name="connsiteY7" fmla="*/ 334222 h 5549951"/>
              <a:gd name="connsiteX8" fmla="*/ 4530726 w 4553364"/>
              <a:gd name="connsiteY8" fmla="*/ 391868 h 5549951"/>
              <a:gd name="connsiteX9" fmla="*/ 4527238 w 4553364"/>
              <a:gd name="connsiteY9" fmla="*/ 415489 h 5549951"/>
              <a:gd name="connsiteX10" fmla="*/ 4522133 w 4553364"/>
              <a:gd name="connsiteY10" fmla="*/ 506828 h 5549951"/>
              <a:gd name="connsiteX11" fmla="*/ 4521483 w 4553364"/>
              <a:gd name="connsiteY11" fmla="*/ 553245 h 5549951"/>
              <a:gd name="connsiteX12" fmla="*/ 4518384 w 4553364"/>
              <a:gd name="connsiteY12" fmla="*/ 581709 h 5549951"/>
              <a:gd name="connsiteX13" fmla="*/ 4517715 w 4553364"/>
              <a:gd name="connsiteY13" fmla="*/ 585890 h 5549951"/>
              <a:gd name="connsiteX14" fmla="*/ 4504778 w 4553364"/>
              <a:gd name="connsiteY14" fmla="*/ 817404 h 5549951"/>
              <a:gd name="connsiteX15" fmla="*/ 4506491 w 4553364"/>
              <a:gd name="connsiteY15" fmla="*/ 822238 h 5549951"/>
              <a:gd name="connsiteX16" fmla="*/ 4504340 w 4553364"/>
              <a:gd name="connsiteY16" fmla="*/ 846069 h 5549951"/>
              <a:gd name="connsiteX17" fmla="*/ 4502740 w 4553364"/>
              <a:gd name="connsiteY17" fmla="*/ 853854 h 5549951"/>
              <a:gd name="connsiteX18" fmla="*/ 4496502 w 4553364"/>
              <a:gd name="connsiteY18" fmla="*/ 965485 h 5549951"/>
              <a:gd name="connsiteX19" fmla="*/ 4498579 w 4553364"/>
              <a:gd name="connsiteY19" fmla="*/ 966385 h 5549951"/>
              <a:gd name="connsiteX20" fmla="*/ 4502698 w 4553364"/>
              <a:gd name="connsiteY20" fmla="*/ 1002567 h 5549951"/>
              <a:gd name="connsiteX21" fmla="*/ 4497900 w 4553364"/>
              <a:gd name="connsiteY21" fmla="*/ 1101094 h 5549951"/>
              <a:gd name="connsiteX22" fmla="*/ 4497795 w 4553364"/>
              <a:gd name="connsiteY22" fmla="*/ 1159389 h 5549951"/>
              <a:gd name="connsiteX23" fmla="*/ 4502098 w 4553364"/>
              <a:gd name="connsiteY23" fmla="*/ 1180505 h 5549951"/>
              <a:gd name="connsiteX24" fmla="*/ 4505188 w 4553364"/>
              <a:gd name="connsiteY24" fmla="*/ 1210687 h 5549951"/>
              <a:gd name="connsiteX25" fmla="*/ 4514005 w 4553364"/>
              <a:gd name="connsiteY25" fmla="*/ 1263157 h 5549951"/>
              <a:gd name="connsiteX26" fmla="*/ 4516282 w 4553364"/>
              <a:gd name="connsiteY26" fmla="*/ 1313374 h 5549951"/>
              <a:gd name="connsiteX27" fmla="*/ 4515402 w 4553364"/>
              <a:gd name="connsiteY27" fmla="*/ 1347004 h 5549951"/>
              <a:gd name="connsiteX28" fmla="*/ 4514939 w 4553364"/>
              <a:gd name="connsiteY28" fmla="*/ 1351864 h 5549951"/>
              <a:gd name="connsiteX29" fmla="*/ 4505820 w 4553364"/>
              <a:gd name="connsiteY29" fmla="*/ 1391762 h 5549951"/>
              <a:gd name="connsiteX30" fmla="*/ 4509084 w 4553364"/>
              <a:gd name="connsiteY30" fmla="*/ 1395707 h 5549951"/>
              <a:gd name="connsiteX31" fmla="*/ 4511926 w 4553364"/>
              <a:gd name="connsiteY31" fmla="*/ 1408524 h 5549951"/>
              <a:gd name="connsiteX32" fmla="*/ 4507185 w 4553364"/>
              <a:gd name="connsiteY32" fmla="*/ 1419109 h 5549951"/>
              <a:gd name="connsiteX33" fmla="*/ 4497001 w 4553364"/>
              <a:gd name="connsiteY33" fmla="*/ 1469337 h 5549951"/>
              <a:gd name="connsiteX34" fmla="*/ 4486104 w 4553364"/>
              <a:gd name="connsiteY34" fmla="*/ 1543038 h 5549951"/>
              <a:gd name="connsiteX35" fmla="*/ 4481223 w 4553364"/>
              <a:gd name="connsiteY35" fmla="*/ 1553997 h 5549951"/>
              <a:gd name="connsiteX36" fmla="*/ 4466795 w 4553364"/>
              <a:gd name="connsiteY36" fmla="*/ 1626071 h 5549951"/>
              <a:gd name="connsiteX37" fmla="*/ 4463080 w 4553364"/>
              <a:gd name="connsiteY37" fmla="*/ 1664103 h 5549951"/>
              <a:gd name="connsiteX38" fmla="*/ 4466740 w 4553364"/>
              <a:gd name="connsiteY38" fmla="*/ 1668558 h 5549951"/>
              <a:gd name="connsiteX39" fmla="*/ 4465090 w 4553364"/>
              <a:gd name="connsiteY39" fmla="*/ 1679756 h 5549951"/>
              <a:gd name="connsiteX40" fmla="*/ 4465502 w 4553364"/>
              <a:gd name="connsiteY40" fmla="*/ 1682815 h 5549951"/>
              <a:gd name="connsiteX41" fmla="*/ 4467013 w 4553364"/>
              <a:gd name="connsiteY41" fmla="*/ 1700268 h 5549951"/>
              <a:gd name="connsiteX42" fmla="*/ 4455543 w 4553364"/>
              <a:gd name="connsiteY42" fmla="*/ 1735163 h 5549951"/>
              <a:gd name="connsiteX43" fmla="*/ 4453483 w 4553364"/>
              <a:gd name="connsiteY43" fmla="*/ 1735289 h 5549951"/>
              <a:gd name="connsiteX44" fmla="*/ 4444985 w 4553364"/>
              <a:gd name="connsiteY44" fmla="*/ 1887374 h 5549951"/>
              <a:gd name="connsiteX45" fmla="*/ 4453676 w 4553364"/>
              <a:gd name="connsiteY45" fmla="*/ 1911536 h 5549951"/>
              <a:gd name="connsiteX46" fmla="*/ 4455954 w 4553364"/>
              <a:gd name="connsiteY46" fmla="*/ 1961755 h 5549951"/>
              <a:gd name="connsiteX47" fmla="*/ 4455073 w 4553364"/>
              <a:gd name="connsiteY47" fmla="*/ 1995384 h 5549951"/>
              <a:gd name="connsiteX48" fmla="*/ 4454611 w 4553364"/>
              <a:gd name="connsiteY48" fmla="*/ 2000244 h 5549951"/>
              <a:gd name="connsiteX49" fmla="*/ 4445491 w 4553364"/>
              <a:gd name="connsiteY49" fmla="*/ 2040142 h 5549951"/>
              <a:gd name="connsiteX50" fmla="*/ 4448756 w 4553364"/>
              <a:gd name="connsiteY50" fmla="*/ 2044087 h 5549951"/>
              <a:gd name="connsiteX51" fmla="*/ 4451597 w 4553364"/>
              <a:gd name="connsiteY51" fmla="*/ 2056904 h 5549951"/>
              <a:gd name="connsiteX52" fmla="*/ 4446856 w 4553364"/>
              <a:gd name="connsiteY52" fmla="*/ 2067489 h 5549951"/>
              <a:gd name="connsiteX53" fmla="*/ 4436672 w 4553364"/>
              <a:gd name="connsiteY53" fmla="*/ 2117719 h 5549951"/>
              <a:gd name="connsiteX54" fmla="*/ 4429341 w 4553364"/>
              <a:gd name="connsiteY54" fmla="*/ 2167300 h 5549951"/>
              <a:gd name="connsiteX55" fmla="*/ 4373258 w 4553364"/>
              <a:gd name="connsiteY55" fmla="*/ 3223633 h 5549951"/>
              <a:gd name="connsiteX56" fmla="*/ 4360472 w 4553364"/>
              <a:gd name="connsiteY56" fmla="*/ 3477281 h 5549951"/>
              <a:gd name="connsiteX57" fmla="*/ 4349387 w 4553364"/>
              <a:gd name="connsiteY57" fmla="*/ 3639984 h 5549951"/>
              <a:gd name="connsiteX58" fmla="*/ 4258626 w 4553364"/>
              <a:gd name="connsiteY58" fmla="*/ 5278921 h 5549951"/>
              <a:gd name="connsiteX59" fmla="*/ 4263924 w 4553364"/>
              <a:gd name="connsiteY59" fmla="*/ 5315626 h 5549951"/>
              <a:gd name="connsiteX60" fmla="*/ 4267458 w 4553364"/>
              <a:gd name="connsiteY60" fmla="*/ 5350090 h 5549951"/>
              <a:gd name="connsiteX61" fmla="*/ 4270290 w 4553364"/>
              <a:gd name="connsiteY61" fmla="*/ 5450399 h 5549951"/>
              <a:gd name="connsiteX62" fmla="*/ 4251733 w 4553364"/>
              <a:gd name="connsiteY62" fmla="*/ 5484804 h 5549951"/>
              <a:gd name="connsiteX63" fmla="*/ 4247081 w 4553364"/>
              <a:gd name="connsiteY63" fmla="*/ 5487504 h 5549951"/>
              <a:gd name="connsiteX64" fmla="*/ 4243624 w 4553364"/>
              <a:gd name="connsiteY64" fmla="*/ 5549951 h 5549951"/>
              <a:gd name="connsiteX65" fmla="*/ 0 w 4553364"/>
              <a:gd name="connsiteY65" fmla="*/ 5293146 h 5549951"/>
              <a:gd name="connsiteX66" fmla="*/ 4241 w 4553364"/>
              <a:gd name="connsiteY66" fmla="*/ 5239903 h 5549951"/>
              <a:gd name="connsiteX67" fmla="*/ 8461 w 4553364"/>
              <a:gd name="connsiteY67" fmla="*/ 5233298 h 5549951"/>
              <a:gd name="connsiteX68" fmla="*/ 8730 w 4553364"/>
              <a:gd name="connsiteY68" fmla="*/ 5230552 h 5549951"/>
              <a:gd name="connsiteX69" fmla="*/ 9000 w 4553364"/>
              <a:gd name="connsiteY69" fmla="*/ 5227804 h 5549951"/>
              <a:gd name="connsiteX70" fmla="*/ 9537 w 4553364"/>
              <a:gd name="connsiteY70" fmla="*/ 5222308 h 5549951"/>
              <a:gd name="connsiteX71" fmla="*/ 9222 w 4553364"/>
              <a:gd name="connsiteY71" fmla="*/ 5216405 h 5549951"/>
              <a:gd name="connsiteX72" fmla="*/ 8638 w 4553364"/>
              <a:gd name="connsiteY72" fmla="*/ 5213249 h 5549951"/>
              <a:gd name="connsiteX73" fmla="*/ 8907 w 4553364"/>
              <a:gd name="connsiteY73" fmla="*/ 5210500 h 5549951"/>
              <a:gd name="connsiteX74" fmla="*/ 8591 w 4553364"/>
              <a:gd name="connsiteY74" fmla="*/ 5204597 h 5549951"/>
              <a:gd name="connsiteX75" fmla="*/ 8008 w 4553364"/>
              <a:gd name="connsiteY75" fmla="*/ 5201441 h 5549951"/>
              <a:gd name="connsiteX76" fmla="*/ 7378 w 4553364"/>
              <a:gd name="connsiteY76" fmla="*/ 5189632 h 5549951"/>
              <a:gd name="connsiteX77" fmla="*/ 6794 w 4553364"/>
              <a:gd name="connsiteY77" fmla="*/ 5186477 h 5549951"/>
              <a:gd name="connsiteX78" fmla="*/ 7062 w 4553364"/>
              <a:gd name="connsiteY78" fmla="*/ 5183728 h 5549951"/>
              <a:gd name="connsiteX79" fmla="*/ 5627 w 4553364"/>
              <a:gd name="connsiteY79" fmla="*/ 5180163 h 5549951"/>
              <a:gd name="connsiteX80" fmla="*/ 11039 w 4553364"/>
              <a:gd name="connsiteY80" fmla="*/ 5116566 h 5549951"/>
              <a:gd name="connsiteX81" fmla="*/ 78653 w 4553364"/>
              <a:gd name="connsiteY81" fmla="*/ 3839310 h 5549951"/>
              <a:gd name="connsiteX82" fmla="*/ 303343 w 4553364"/>
              <a:gd name="connsiteY82" fmla="*/ 0 h 554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4553364" h="5549951">
                <a:moveTo>
                  <a:pt x="303343" y="0"/>
                </a:moveTo>
                <a:cubicBezTo>
                  <a:pt x="628090" y="31218"/>
                  <a:pt x="2667030" y="134017"/>
                  <a:pt x="3305529" y="171842"/>
                </a:cubicBezTo>
                <a:lnTo>
                  <a:pt x="4134340" y="226950"/>
                </a:lnTo>
                <a:lnTo>
                  <a:pt x="4507534" y="247374"/>
                </a:lnTo>
                <a:lnTo>
                  <a:pt x="4535413" y="269179"/>
                </a:lnTo>
                <a:cubicBezTo>
                  <a:pt x="4534822" y="279763"/>
                  <a:pt x="4534230" y="290346"/>
                  <a:pt x="4533639" y="300930"/>
                </a:cubicBezTo>
                <a:lnTo>
                  <a:pt x="4536561" y="302647"/>
                </a:lnTo>
                <a:cubicBezTo>
                  <a:pt x="4546159" y="304354"/>
                  <a:pt x="4555357" y="291327"/>
                  <a:pt x="4552987" y="334222"/>
                </a:cubicBezTo>
                <a:cubicBezTo>
                  <a:pt x="4542346" y="354710"/>
                  <a:pt x="4535332" y="373686"/>
                  <a:pt x="4530726" y="391868"/>
                </a:cubicBezTo>
                <a:lnTo>
                  <a:pt x="4527238" y="415489"/>
                </a:lnTo>
                <a:lnTo>
                  <a:pt x="4522133" y="506828"/>
                </a:lnTo>
                <a:cubicBezTo>
                  <a:pt x="4521916" y="522300"/>
                  <a:pt x="4521700" y="537773"/>
                  <a:pt x="4521483" y="553245"/>
                </a:cubicBezTo>
                <a:cubicBezTo>
                  <a:pt x="4521212" y="558170"/>
                  <a:pt x="4520118" y="568699"/>
                  <a:pt x="4518384" y="581709"/>
                </a:cubicBezTo>
                <a:lnTo>
                  <a:pt x="4517715" y="585890"/>
                </a:lnTo>
                <a:lnTo>
                  <a:pt x="4504778" y="817404"/>
                </a:lnTo>
                <a:lnTo>
                  <a:pt x="4506491" y="822238"/>
                </a:lnTo>
                <a:cubicBezTo>
                  <a:pt x="4506993" y="829783"/>
                  <a:pt x="4505912" y="837845"/>
                  <a:pt x="4504340" y="846069"/>
                </a:cubicBezTo>
                <a:lnTo>
                  <a:pt x="4502740" y="853854"/>
                </a:lnTo>
                <a:lnTo>
                  <a:pt x="4496502" y="965485"/>
                </a:lnTo>
                <a:lnTo>
                  <a:pt x="4498579" y="966385"/>
                </a:lnTo>
                <a:cubicBezTo>
                  <a:pt x="4500020" y="972743"/>
                  <a:pt x="4502811" y="980116"/>
                  <a:pt x="4502698" y="1002567"/>
                </a:cubicBezTo>
                <a:cubicBezTo>
                  <a:pt x="4491860" y="1029868"/>
                  <a:pt x="4512316" y="1067217"/>
                  <a:pt x="4497900" y="1101094"/>
                </a:cubicBezTo>
                <a:cubicBezTo>
                  <a:pt x="4494173" y="1113552"/>
                  <a:pt x="4492281" y="1152106"/>
                  <a:pt x="4497795" y="1159389"/>
                </a:cubicBezTo>
                <a:cubicBezTo>
                  <a:pt x="4498610" y="1167426"/>
                  <a:pt x="4495953" y="1176807"/>
                  <a:pt x="4502098" y="1180505"/>
                </a:cubicBezTo>
                <a:cubicBezTo>
                  <a:pt x="4509397" y="1186625"/>
                  <a:pt x="4495916" y="1214705"/>
                  <a:pt x="4505188" y="1210687"/>
                </a:cubicBezTo>
                <a:cubicBezTo>
                  <a:pt x="4495912" y="1230628"/>
                  <a:pt x="4511023" y="1246424"/>
                  <a:pt x="4514005" y="1263157"/>
                </a:cubicBezTo>
                <a:lnTo>
                  <a:pt x="4516282" y="1313374"/>
                </a:lnTo>
                <a:cubicBezTo>
                  <a:pt x="4515989" y="1324584"/>
                  <a:pt x="4515695" y="1335794"/>
                  <a:pt x="4515402" y="1347004"/>
                </a:cubicBezTo>
                <a:cubicBezTo>
                  <a:pt x="4515248" y="1348624"/>
                  <a:pt x="4515093" y="1350244"/>
                  <a:pt x="4514939" y="1351864"/>
                </a:cubicBezTo>
                <a:lnTo>
                  <a:pt x="4505820" y="1391762"/>
                </a:lnTo>
                <a:cubicBezTo>
                  <a:pt x="4507026" y="1392770"/>
                  <a:pt x="4508128" y="1394098"/>
                  <a:pt x="4509084" y="1395707"/>
                </a:cubicBezTo>
                <a:lnTo>
                  <a:pt x="4511926" y="1408524"/>
                </a:lnTo>
                <a:lnTo>
                  <a:pt x="4507185" y="1419109"/>
                </a:lnTo>
                <a:lnTo>
                  <a:pt x="4497001" y="1469337"/>
                </a:lnTo>
                <a:lnTo>
                  <a:pt x="4486104" y="1543038"/>
                </a:lnTo>
                <a:lnTo>
                  <a:pt x="4481223" y="1553997"/>
                </a:lnTo>
                <a:cubicBezTo>
                  <a:pt x="4475132" y="1579288"/>
                  <a:pt x="4478280" y="1610368"/>
                  <a:pt x="4466795" y="1626071"/>
                </a:cubicBezTo>
                <a:lnTo>
                  <a:pt x="4463080" y="1664103"/>
                </a:lnTo>
                <a:lnTo>
                  <a:pt x="4466740" y="1668558"/>
                </a:lnTo>
                <a:lnTo>
                  <a:pt x="4465090" y="1679756"/>
                </a:lnTo>
                <a:cubicBezTo>
                  <a:pt x="4465227" y="1680776"/>
                  <a:pt x="4465365" y="1681795"/>
                  <a:pt x="4465502" y="1682815"/>
                </a:cubicBezTo>
                <a:cubicBezTo>
                  <a:pt x="4466309" y="1688654"/>
                  <a:pt x="4466966" y="1694439"/>
                  <a:pt x="4467013" y="1700268"/>
                </a:cubicBezTo>
                <a:cubicBezTo>
                  <a:pt x="4452441" y="1697000"/>
                  <a:pt x="4458150" y="1726126"/>
                  <a:pt x="4455543" y="1735163"/>
                </a:cubicBezTo>
                <a:lnTo>
                  <a:pt x="4453483" y="1735289"/>
                </a:lnTo>
                <a:lnTo>
                  <a:pt x="4444985" y="1887374"/>
                </a:lnTo>
                <a:lnTo>
                  <a:pt x="4453676" y="1911536"/>
                </a:lnTo>
                <a:cubicBezTo>
                  <a:pt x="4454435" y="1928276"/>
                  <a:pt x="4455195" y="1945015"/>
                  <a:pt x="4455954" y="1961755"/>
                </a:cubicBezTo>
                <a:cubicBezTo>
                  <a:pt x="4455660" y="1972965"/>
                  <a:pt x="4455367" y="1984174"/>
                  <a:pt x="4455073" y="1995384"/>
                </a:cubicBezTo>
                <a:lnTo>
                  <a:pt x="4454611" y="2000244"/>
                </a:lnTo>
                <a:lnTo>
                  <a:pt x="4445491" y="2040142"/>
                </a:lnTo>
                <a:cubicBezTo>
                  <a:pt x="4446698" y="2041150"/>
                  <a:pt x="4447799" y="2042479"/>
                  <a:pt x="4448756" y="2044087"/>
                </a:cubicBezTo>
                <a:lnTo>
                  <a:pt x="4451597" y="2056904"/>
                </a:lnTo>
                <a:lnTo>
                  <a:pt x="4446856" y="2067489"/>
                </a:lnTo>
                <a:lnTo>
                  <a:pt x="4436672" y="2117719"/>
                </a:lnTo>
                <a:lnTo>
                  <a:pt x="4429341" y="2167300"/>
                </a:lnTo>
                <a:cubicBezTo>
                  <a:pt x="4410647" y="2519411"/>
                  <a:pt x="4376873" y="2876607"/>
                  <a:pt x="4373258" y="3223633"/>
                </a:cubicBezTo>
                <a:cubicBezTo>
                  <a:pt x="4370306" y="3302336"/>
                  <a:pt x="4363423" y="3398578"/>
                  <a:pt x="4360472" y="3477281"/>
                </a:cubicBezTo>
                <a:cubicBezTo>
                  <a:pt x="4367079" y="3471365"/>
                  <a:pt x="4356688" y="3621544"/>
                  <a:pt x="4349387" y="3639984"/>
                </a:cubicBezTo>
                <a:lnTo>
                  <a:pt x="4258626" y="5278921"/>
                </a:lnTo>
                <a:lnTo>
                  <a:pt x="4263924" y="5315626"/>
                </a:lnTo>
                <a:cubicBezTo>
                  <a:pt x="4269712" y="5323538"/>
                  <a:pt x="4266397" y="5327627"/>
                  <a:pt x="4267458" y="5350090"/>
                </a:cubicBezTo>
                <a:cubicBezTo>
                  <a:pt x="4268519" y="5372551"/>
                  <a:pt x="4251794" y="5406222"/>
                  <a:pt x="4270290" y="5450399"/>
                </a:cubicBezTo>
                <a:cubicBezTo>
                  <a:pt x="4269872" y="5457964"/>
                  <a:pt x="4260193" y="5476308"/>
                  <a:pt x="4251733" y="5484804"/>
                </a:cubicBezTo>
                <a:lnTo>
                  <a:pt x="4247081" y="5487504"/>
                </a:lnTo>
                <a:cubicBezTo>
                  <a:pt x="4245929" y="5508319"/>
                  <a:pt x="4247889" y="5526348"/>
                  <a:pt x="4243624" y="5549951"/>
                </a:cubicBezTo>
                <a:cubicBezTo>
                  <a:pt x="3535777" y="5517558"/>
                  <a:pt x="706564" y="5344821"/>
                  <a:pt x="0" y="5293146"/>
                </a:cubicBezTo>
                <a:lnTo>
                  <a:pt x="4241" y="5239903"/>
                </a:lnTo>
                <a:lnTo>
                  <a:pt x="8461" y="5233298"/>
                </a:lnTo>
                <a:cubicBezTo>
                  <a:pt x="8991" y="5232196"/>
                  <a:pt x="8639" y="5231467"/>
                  <a:pt x="8730" y="5230552"/>
                </a:cubicBezTo>
                <a:lnTo>
                  <a:pt x="9000" y="5227804"/>
                </a:lnTo>
                <a:cubicBezTo>
                  <a:pt x="9178" y="5225973"/>
                  <a:pt x="9545" y="5223940"/>
                  <a:pt x="9537" y="5222308"/>
                </a:cubicBezTo>
                <a:cubicBezTo>
                  <a:pt x="9481" y="5211840"/>
                  <a:pt x="8399" y="5224803"/>
                  <a:pt x="9222" y="5216405"/>
                </a:cubicBezTo>
                <a:cubicBezTo>
                  <a:pt x="9028" y="5215352"/>
                  <a:pt x="8703" y="5214469"/>
                  <a:pt x="8638" y="5213249"/>
                </a:cubicBezTo>
                <a:cubicBezTo>
                  <a:pt x="8596" y="5212477"/>
                  <a:pt x="8947" y="5211272"/>
                  <a:pt x="8907" y="5210500"/>
                </a:cubicBezTo>
                <a:cubicBezTo>
                  <a:pt x="8526" y="5203355"/>
                  <a:pt x="7974" y="5210896"/>
                  <a:pt x="8591" y="5204597"/>
                </a:cubicBezTo>
                <a:lnTo>
                  <a:pt x="8008" y="5201441"/>
                </a:lnTo>
                <a:cubicBezTo>
                  <a:pt x="6593" y="5193798"/>
                  <a:pt x="6556" y="5198023"/>
                  <a:pt x="7378" y="5189632"/>
                </a:cubicBezTo>
                <a:cubicBezTo>
                  <a:pt x="7183" y="5188581"/>
                  <a:pt x="6860" y="5187696"/>
                  <a:pt x="6794" y="5186477"/>
                </a:cubicBezTo>
                <a:cubicBezTo>
                  <a:pt x="6752" y="5185706"/>
                  <a:pt x="7185" y="5184394"/>
                  <a:pt x="7062" y="5183728"/>
                </a:cubicBezTo>
                <a:cubicBezTo>
                  <a:pt x="6788" y="5182241"/>
                  <a:pt x="4614" y="5182665"/>
                  <a:pt x="5627" y="5180163"/>
                </a:cubicBezTo>
                <a:lnTo>
                  <a:pt x="11039" y="5116566"/>
                </a:lnTo>
                <a:lnTo>
                  <a:pt x="78653" y="3839310"/>
                </a:lnTo>
                <a:lnTo>
                  <a:pt x="3033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소스 이미지 보기">
            <a:extLst>
              <a:ext uri="{FF2B5EF4-FFF2-40B4-BE49-F238E27FC236}">
                <a16:creationId xmlns:a16="http://schemas.microsoft.com/office/drawing/2014/main" id="{C8F4EC0E-C10E-46AB-9936-0FD4A8013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1405387">
            <a:off x="1029112" y="1778827"/>
            <a:ext cx="4458440" cy="285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335E4D-5454-4648-B3FE-10B9A175D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3629" y="2953593"/>
            <a:ext cx="5032572" cy="3218607"/>
          </a:xfrm>
        </p:spPr>
        <p:txBody>
          <a:bodyPr>
            <a:normAutofit/>
          </a:bodyPr>
          <a:lstStyle/>
          <a:p>
            <a:r>
              <a:rPr lang="en-US" altLang="ko-KR" b="1" err="1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Tensorflow</a:t>
            </a:r>
            <a:endParaRPr lang="en-US" altLang="ko-KR" b="1">
              <a:highlight>
                <a:srgbClr val="FFFF00"/>
              </a:highligh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vl="1"/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구글에서 개발한 </a:t>
            </a:r>
            <a:r>
              <a:rPr lang="ko-KR" altLang="en-US" b="1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기계학습 프레임워크</a:t>
            </a:r>
            <a:endParaRPr lang="en-US" altLang="ko-KR" b="1">
              <a:highlight>
                <a:srgbClr val="FFFF00"/>
              </a:highligh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vl="1"/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딥러닝 모델의 구현과 학습 및 추론</a:t>
            </a:r>
            <a:endParaRPr lang="en-US" altLang="ko-KR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vl="1"/>
            <a:endParaRPr lang="en-US" altLang="ko-KR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r>
              <a:rPr lang="en-US" altLang="ko-KR" b="1" err="1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Tensorflow</a:t>
            </a:r>
            <a:r>
              <a:rPr lang="en-US" altLang="ko-KR" b="1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en-US" altLang="ko-KR" b="1" err="1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js</a:t>
            </a:r>
            <a:endParaRPr lang="en-US" altLang="ko-KR" b="1">
              <a:highlight>
                <a:srgbClr val="FFFF00"/>
              </a:highlight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vl="1"/>
            <a:r>
              <a:rPr lang="en-US" altLang="ko-KR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Tensorflow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의 </a:t>
            </a:r>
            <a:r>
              <a:rPr lang="en-US" altLang="ko-KR" b="1" err="1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javascript</a:t>
            </a:r>
            <a:r>
              <a:rPr lang="en-US" altLang="ko-KR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 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지원 버전</a:t>
            </a:r>
            <a:endParaRPr lang="en-US" altLang="ko-KR">
              <a:latin typeface="Microsoft GothicNeo" panose="020B0500000101010101" pitchFamily="50" charset="-127"/>
              <a:ea typeface="Microsoft GothicNeo" panose="020B0500000101010101" pitchFamily="50" charset="-127"/>
              <a:cs typeface="Microsoft GothicNeo" panose="020B0500000101010101" pitchFamily="50" charset="-127"/>
            </a:endParaRPr>
          </a:p>
          <a:p>
            <a:pPr lvl="1"/>
            <a:r>
              <a:rPr lang="ko-KR" altLang="en-US" b="1">
                <a:highlight>
                  <a:srgbClr val="FFFF00"/>
                </a:highlight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브라우저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에서 </a:t>
            </a:r>
            <a:r>
              <a:rPr lang="en-US" altLang="ko-KR" err="1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Tensorflow</a:t>
            </a:r>
            <a:r>
              <a:rPr lang="ko-KR" altLang="en-US">
                <a:latin typeface="Microsoft GothicNeo" panose="020B0500000101010101" pitchFamily="50" charset="-127"/>
                <a:ea typeface="Microsoft GothicNeo" panose="020B0500000101010101" pitchFamily="50" charset="-127"/>
                <a:cs typeface="Microsoft GothicNeo" panose="020B0500000101010101" pitchFamily="50" charset="-127"/>
              </a:rPr>
              <a:t>를 사용할 수 있게 함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6BEFBD8-C05C-43C7-8D7B-58D37F70F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B622FDA5-36F9-4DD4-87A3-58FC513B83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734870DF-B7C4-4149-9E0F-2B602F26B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A1CD7D4A-FA69-4C48-A532-9ED58E181A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57FB85D-1649-470D-A7BA-3475C851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03CCCF79-BC42-40CC-A81F-1C5962B62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193556" y="5316608"/>
            <a:ext cx="444795" cy="1655141"/>
          </a:xfrm>
          <a:custGeom>
            <a:avLst/>
            <a:gdLst>
              <a:gd name="connsiteX0" fmla="*/ 0 w 555597"/>
              <a:gd name="connsiteY0" fmla="*/ 83880 h 1999290"/>
              <a:gd name="connsiteX1" fmla="*/ 49282 w 555597"/>
              <a:gd name="connsiteY1" fmla="*/ 71215 h 1999290"/>
              <a:gd name="connsiteX2" fmla="*/ 174397 w 555597"/>
              <a:gd name="connsiteY2" fmla="*/ 45224 h 1999290"/>
              <a:gd name="connsiteX3" fmla="*/ 242049 w 555597"/>
              <a:gd name="connsiteY3" fmla="*/ 54744 h 1999290"/>
              <a:gd name="connsiteX4" fmla="*/ 326503 w 555597"/>
              <a:gd name="connsiteY4" fmla="*/ 39434 h 1999290"/>
              <a:gd name="connsiteX5" fmla="*/ 343350 w 555597"/>
              <a:gd name="connsiteY5" fmla="*/ 40491 h 1999290"/>
              <a:gd name="connsiteX6" fmla="*/ 349790 w 555597"/>
              <a:gd name="connsiteY6" fmla="*/ 52348 h 1999290"/>
              <a:gd name="connsiteX7" fmla="*/ 355722 w 555597"/>
              <a:gd name="connsiteY7" fmla="*/ 54552 h 1999290"/>
              <a:gd name="connsiteX8" fmla="*/ 374741 w 555597"/>
              <a:gd name="connsiteY8" fmla="*/ 39676 h 1999290"/>
              <a:gd name="connsiteX9" fmla="*/ 469664 w 555597"/>
              <a:gd name="connsiteY9" fmla="*/ 48453 h 1999290"/>
              <a:gd name="connsiteX10" fmla="*/ 521607 w 555597"/>
              <a:gd name="connsiteY10" fmla="*/ 10408 h 1999290"/>
              <a:gd name="connsiteX11" fmla="*/ 555597 w 555597"/>
              <a:gd name="connsiteY11" fmla="*/ 0 h 1999290"/>
              <a:gd name="connsiteX12" fmla="*/ 555597 w 555597"/>
              <a:gd name="connsiteY12" fmla="*/ 1995494 h 1999290"/>
              <a:gd name="connsiteX13" fmla="*/ 537215 w 555597"/>
              <a:gd name="connsiteY13" fmla="*/ 1991185 h 1999290"/>
              <a:gd name="connsiteX14" fmla="*/ 479386 w 555597"/>
              <a:gd name="connsiteY14" fmla="*/ 1992931 h 1999290"/>
              <a:gd name="connsiteX15" fmla="*/ 462617 w 555597"/>
              <a:gd name="connsiteY15" fmla="*/ 1999290 h 1999290"/>
              <a:gd name="connsiteX16" fmla="*/ 420522 w 555597"/>
              <a:gd name="connsiteY16" fmla="*/ 1999290 h 1999290"/>
              <a:gd name="connsiteX17" fmla="*/ 382909 w 555597"/>
              <a:gd name="connsiteY17" fmla="*/ 1988738 h 1999290"/>
              <a:gd name="connsiteX18" fmla="*/ 295360 w 555597"/>
              <a:gd name="connsiteY18" fmla="*/ 1977122 h 1999290"/>
              <a:gd name="connsiteX19" fmla="*/ 256969 w 555597"/>
              <a:gd name="connsiteY19" fmla="*/ 1970444 h 1999290"/>
              <a:gd name="connsiteX20" fmla="*/ 227096 w 555597"/>
              <a:gd name="connsiteY20" fmla="*/ 1951548 h 1999290"/>
              <a:gd name="connsiteX21" fmla="*/ 222890 w 555597"/>
              <a:gd name="connsiteY21" fmla="*/ 1935696 h 1999290"/>
              <a:gd name="connsiteX22" fmla="*/ 202274 w 555597"/>
              <a:gd name="connsiteY22" fmla="*/ 1929911 h 1999290"/>
              <a:gd name="connsiteX23" fmla="*/ 197448 w 555597"/>
              <a:gd name="connsiteY23" fmla="*/ 1925621 h 1999290"/>
              <a:gd name="connsiteX24" fmla="*/ 169099 w 555597"/>
              <a:gd name="connsiteY24" fmla="*/ 1903786 h 1999290"/>
              <a:gd name="connsiteX25" fmla="*/ 92344 w 555597"/>
              <a:gd name="connsiteY25" fmla="*/ 1925464 h 1999290"/>
              <a:gd name="connsiteX26" fmla="*/ 11266 w 555597"/>
              <a:gd name="connsiteY26" fmla="*/ 1895947 h 1999290"/>
              <a:gd name="connsiteX27" fmla="*/ 0 w 555597"/>
              <a:gd name="connsiteY27" fmla="*/ 1893933 h 1999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55597" h="1999290">
                <a:moveTo>
                  <a:pt x="0" y="83880"/>
                </a:moveTo>
                <a:lnTo>
                  <a:pt x="49282" y="71215"/>
                </a:lnTo>
                <a:cubicBezTo>
                  <a:pt x="91656" y="63184"/>
                  <a:pt x="135655" y="58277"/>
                  <a:pt x="174397" y="45224"/>
                </a:cubicBezTo>
                <a:cubicBezTo>
                  <a:pt x="225837" y="94025"/>
                  <a:pt x="195077" y="47856"/>
                  <a:pt x="242049" y="54744"/>
                </a:cubicBezTo>
                <a:lnTo>
                  <a:pt x="326503" y="39434"/>
                </a:lnTo>
                <a:lnTo>
                  <a:pt x="343350" y="40491"/>
                </a:lnTo>
                <a:lnTo>
                  <a:pt x="349790" y="52348"/>
                </a:lnTo>
                <a:lnTo>
                  <a:pt x="355722" y="54552"/>
                </a:lnTo>
                <a:lnTo>
                  <a:pt x="374741" y="39676"/>
                </a:lnTo>
                <a:cubicBezTo>
                  <a:pt x="402796" y="31662"/>
                  <a:pt x="441033" y="50452"/>
                  <a:pt x="469664" y="48453"/>
                </a:cubicBezTo>
                <a:cubicBezTo>
                  <a:pt x="478380" y="29604"/>
                  <a:pt x="496522" y="19255"/>
                  <a:pt x="521607" y="10408"/>
                </a:cubicBezTo>
                <a:lnTo>
                  <a:pt x="555597" y="0"/>
                </a:lnTo>
                <a:lnTo>
                  <a:pt x="555597" y="1995494"/>
                </a:lnTo>
                <a:lnTo>
                  <a:pt x="537215" y="1991185"/>
                </a:lnTo>
                <a:cubicBezTo>
                  <a:pt x="514565" y="1988101"/>
                  <a:pt x="490837" y="1988688"/>
                  <a:pt x="479386" y="1992931"/>
                </a:cubicBezTo>
                <a:lnTo>
                  <a:pt x="462617" y="1999290"/>
                </a:lnTo>
                <a:lnTo>
                  <a:pt x="420522" y="1999290"/>
                </a:lnTo>
                <a:lnTo>
                  <a:pt x="382909" y="1988738"/>
                </a:lnTo>
                <a:cubicBezTo>
                  <a:pt x="350860" y="1976654"/>
                  <a:pt x="320299" y="1963332"/>
                  <a:pt x="295360" y="1977122"/>
                </a:cubicBezTo>
                <a:cubicBezTo>
                  <a:pt x="281004" y="1978006"/>
                  <a:pt x="268406" y="1975325"/>
                  <a:pt x="256969" y="1970444"/>
                </a:cubicBezTo>
                <a:lnTo>
                  <a:pt x="227096" y="1951548"/>
                </a:lnTo>
                <a:lnTo>
                  <a:pt x="222890" y="1935696"/>
                </a:lnTo>
                <a:lnTo>
                  <a:pt x="202274" y="1929911"/>
                </a:lnTo>
                <a:lnTo>
                  <a:pt x="197448" y="1925621"/>
                </a:lnTo>
                <a:cubicBezTo>
                  <a:pt x="188240" y="1917376"/>
                  <a:pt x="178991" y="1909643"/>
                  <a:pt x="169099" y="1903786"/>
                </a:cubicBezTo>
                <a:cubicBezTo>
                  <a:pt x="158518" y="1969055"/>
                  <a:pt x="83191" y="1864739"/>
                  <a:pt x="92344" y="1925464"/>
                </a:cubicBezTo>
                <a:cubicBezTo>
                  <a:pt x="36140" y="1904645"/>
                  <a:pt x="59596" y="1967908"/>
                  <a:pt x="11266" y="1895947"/>
                </a:cubicBezTo>
                <a:lnTo>
                  <a:pt x="0" y="1893933"/>
                </a:lnTo>
                <a:close/>
              </a:path>
            </a:pathLst>
          </a:custGeom>
          <a:blipFill dpi="0" rotWithShape="1">
            <a:blip r:embed="rId3">
              <a:alphaModFix amt="84000"/>
            </a:blip>
            <a:srcRect/>
            <a:tile tx="0" ty="0" sx="100000" sy="100000" flip="none" algn="tl"/>
          </a:blipFill>
          <a:ln>
            <a:noFill/>
          </a:ln>
          <a:effectLst>
            <a:outerShdw blurRad="63500" dist="12700" dir="8100000" algn="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871275"/>
      </p:ext>
    </p:extLst>
  </p:cSld>
  <p:clrMapOvr>
    <a:masterClrMapping/>
  </p:clrMapOvr>
</p:sld>
</file>

<file path=ppt/theme/theme1.xml><?xml version="1.0" encoding="utf-8"?>
<a:theme xmlns:a="http://schemas.openxmlformats.org/drawingml/2006/main" name="StreetscapeVTI">
  <a:themeElements>
    <a:clrScheme name="Streetscape2">
      <a:dk1>
        <a:sysClr val="windowText" lastClr="000000"/>
      </a:dk1>
      <a:lt1>
        <a:srgbClr val="FFFFFF"/>
      </a:lt1>
      <a:dk2>
        <a:srgbClr val="191919"/>
      </a:dk2>
      <a:lt2>
        <a:srgbClr val="F3F2EE"/>
      </a:lt2>
      <a:accent1>
        <a:srgbClr val="448885"/>
      </a:accent1>
      <a:accent2>
        <a:srgbClr val="627C58"/>
      </a:accent2>
      <a:accent3>
        <a:srgbClr val="848358"/>
      </a:accent3>
      <a:accent4>
        <a:srgbClr val="547096"/>
      </a:accent4>
      <a:accent5>
        <a:srgbClr val="646464"/>
      </a:accent5>
      <a:accent6>
        <a:srgbClr val="A8A8A8"/>
      </a:accent6>
      <a:hlink>
        <a:srgbClr val="0563C1"/>
      </a:hlink>
      <a:folHlink>
        <a:srgbClr val="954F72"/>
      </a:folHlink>
    </a:clrScheme>
    <a:fontScheme name="Street">
      <a:majorFont>
        <a:latin typeface="Malgun Gothic"/>
        <a:ea typeface=""/>
        <a:cs typeface=""/>
      </a:majorFont>
      <a:minorFont>
        <a:latin typeface="Malgun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reetscapeVTI" id="{B20F88EA-96D0-4E96-9207-A1488DAC5867}" vid="{3F7E5CFE-E584-4E58-A75E-141AC45B14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StreetscapeVTI</vt:lpstr>
      <vt:lpstr>Music for your mood</vt:lpstr>
      <vt:lpstr>목차</vt:lpstr>
      <vt:lpstr>목표</vt:lpstr>
      <vt:lpstr>사용자의 감정?</vt:lpstr>
      <vt:lpstr>텍스트에서 감정을 추출하기</vt:lpstr>
      <vt:lpstr>필수 기능</vt:lpstr>
      <vt:lpstr>목차</vt:lpstr>
      <vt:lpstr>기계학습</vt:lpstr>
      <vt:lpstr>Tensorflow js</vt:lpstr>
      <vt:lpstr>목차</vt:lpstr>
      <vt:lpstr>페이지 구성</vt:lpstr>
      <vt:lpstr>js 코드</vt:lpstr>
      <vt:lpstr>index.html</vt:lpstr>
      <vt:lpstr>index.html</vt:lpstr>
      <vt:lpstr>index.html</vt:lpstr>
      <vt:lpstr>index.html</vt:lpstr>
      <vt:lpstr>license.html</vt:lpstr>
      <vt:lpstr>목차</vt:lpstr>
      <vt:lpstr>시현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for your mood</dc:title>
  <dc:creator>조민선</dc:creator>
  <cp:revision>1</cp:revision>
  <dcterms:created xsi:type="dcterms:W3CDTF">2021-12-02T06:25:26Z</dcterms:created>
  <dcterms:modified xsi:type="dcterms:W3CDTF">2021-12-03T00:42:56Z</dcterms:modified>
</cp:coreProperties>
</file>